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7"/>
  </p:notesMasterIdLst>
  <p:sldIdLst>
    <p:sldId id="256" r:id="rId2"/>
    <p:sldId id="257" r:id="rId3"/>
    <p:sldId id="262" r:id="rId4"/>
    <p:sldId id="261"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p:restoredTop sz="94737"/>
  </p:normalViewPr>
  <p:slideViewPr>
    <p:cSldViewPr snapToGrid="0">
      <p:cViewPr>
        <p:scale>
          <a:sx n="100" d="100"/>
          <a:sy n="100" d="100"/>
        </p:scale>
        <p:origin x="376"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A71A-C307-9744-BC9C-FABC7DA671F6}" type="datetimeFigureOut">
              <a:rPr lang="es-ES_tradnl" smtClean="0"/>
              <a:t>5/7/24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CA064-A2DF-2B4A-938A-F8028952EF17}" type="slidenum">
              <a:rPr lang="es-ES_tradnl" smtClean="0"/>
              <a:t>‹Nº›</a:t>
            </a:fld>
            <a:endParaRPr lang="es-ES_tradnl"/>
          </a:p>
        </p:txBody>
      </p:sp>
    </p:spTree>
    <p:extLst>
      <p:ext uri="{BB962C8B-B14F-4D97-AF65-F5344CB8AC3E}">
        <p14:creationId xmlns:p14="http://schemas.microsoft.com/office/powerpoint/2010/main" val="404356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E9784-3565-C1EB-F6A6-DA47095E3C0E}"/>
              </a:ext>
            </a:extLst>
          </p:cNvPr>
          <p:cNvSpPr>
            <a:spLocks noGrp="1"/>
          </p:cNvSpPr>
          <p:nvPr>
            <p:ph type="ctrTitle"/>
          </p:nvPr>
        </p:nvSpPr>
        <p:spPr>
          <a:xfrm>
            <a:off x="696000" y="586582"/>
            <a:ext cx="10800000" cy="2387600"/>
          </a:xfrm>
        </p:spPr>
        <p:txBody>
          <a:bodyPr anchor="b">
            <a:normAutofit/>
          </a:bodyPr>
          <a:lstStyle>
            <a:lvl1pPr algn="ctr">
              <a:defRPr sz="5400">
                <a:solidFill>
                  <a:schemeClr val="bg1"/>
                </a:solidFill>
                <a:latin typeface="Daytona" panose="020B0604030500040204" pitchFamily="34" charset="0"/>
              </a:defRPr>
            </a:lvl1pPr>
          </a:lstStyle>
          <a:p>
            <a:r>
              <a:rPr lang="es-ES" dirty="0"/>
              <a:t>Haga clic para modificar el estilo de título del patrón</a:t>
            </a:r>
            <a:endParaRPr lang="es-ES_tradnl" dirty="0"/>
          </a:p>
        </p:txBody>
      </p:sp>
      <p:sp>
        <p:nvSpPr>
          <p:cNvPr id="3" name="Subtítulo 2">
            <a:extLst>
              <a:ext uri="{FF2B5EF4-FFF2-40B4-BE49-F238E27FC236}">
                <a16:creationId xmlns:a16="http://schemas.microsoft.com/office/drawing/2014/main" id="{BA274F13-16E2-3E8C-7916-5539C6C5A0CA}"/>
              </a:ext>
            </a:extLst>
          </p:cNvPr>
          <p:cNvSpPr>
            <a:spLocks noGrp="1"/>
          </p:cNvSpPr>
          <p:nvPr>
            <p:ph type="subTitle" idx="1"/>
          </p:nvPr>
        </p:nvSpPr>
        <p:spPr>
          <a:xfrm>
            <a:off x="696000" y="3066257"/>
            <a:ext cx="10800000" cy="1655762"/>
          </a:xfrm>
        </p:spPr>
        <p:txBody>
          <a:bodyPr/>
          <a:lstStyle>
            <a:lvl1pPr marL="0" indent="0" algn="ctr">
              <a:buNone/>
              <a:defRPr sz="2400">
                <a:solidFill>
                  <a:schemeClr val="bg1"/>
                </a:solidFill>
                <a:latin typeface="Daytona" panose="020B0604030500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CD8899D3-EFC2-647C-0BA9-8C979ACA7EC3}"/>
              </a:ext>
            </a:extLst>
          </p:cNvPr>
          <p:cNvSpPr>
            <a:spLocks noGrp="1"/>
          </p:cNvSpPr>
          <p:nvPr>
            <p:ph type="dt" sz="half" idx="10"/>
          </p:nvPr>
        </p:nvSpPr>
        <p:spPr>
          <a:xfrm>
            <a:off x="838200" y="6356350"/>
            <a:ext cx="2743200" cy="365125"/>
          </a:xfrm>
          <a:prstGeom prst="rect">
            <a:avLst/>
          </a:prstGeom>
        </p:spPr>
        <p:txBody>
          <a:bodyPr/>
          <a:lstStyle/>
          <a:p>
            <a:fld id="{F2A78106-A481-0040-B56A-405DDD1DF886}" type="datetime1">
              <a:rPr lang="es-ES" smtClean="0"/>
              <a:t>5/7/24</a:t>
            </a:fld>
            <a:endParaRPr lang="es-ES_tradnl"/>
          </a:p>
        </p:txBody>
      </p:sp>
      <p:sp>
        <p:nvSpPr>
          <p:cNvPr id="5" name="Marcador de pie de página 4">
            <a:extLst>
              <a:ext uri="{FF2B5EF4-FFF2-40B4-BE49-F238E27FC236}">
                <a16:creationId xmlns:a16="http://schemas.microsoft.com/office/drawing/2014/main" id="{2CE75B0F-071A-A9A8-BBE7-287BF431E50C}"/>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5FC7B11A-63F6-7812-56D0-4B2B70C1F3BF}"/>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
        <p:nvSpPr>
          <p:cNvPr id="7" name="Rectángulo 6">
            <a:extLst>
              <a:ext uri="{FF2B5EF4-FFF2-40B4-BE49-F238E27FC236}">
                <a16:creationId xmlns:a16="http://schemas.microsoft.com/office/drawing/2014/main" id="{139A8ECC-9F8F-694B-A0B9-09641CB079A6}"/>
              </a:ext>
            </a:extLst>
          </p:cNvPr>
          <p:cNvSpPr/>
          <p:nvPr userDrawn="1"/>
        </p:nvSpPr>
        <p:spPr>
          <a:xfrm>
            <a:off x="0" y="5418000"/>
            <a:ext cx="12192000" cy="144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Imagen 7">
            <a:extLst>
              <a:ext uri="{FF2B5EF4-FFF2-40B4-BE49-F238E27FC236}">
                <a16:creationId xmlns:a16="http://schemas.microsoft.com/office/drawing/2014/main" id="{B10068FC-6DA9-B44F-BD0D-1F8279093ABE}"/>
              </a:ext>
            </a:extLst>
          </p:cNvPr>
          <p:cNvPicPr>
            <a:picLocks noChangeAspect="1"/>
          </p:cNvPicPr>
          <p:nvPr userDrawn="1"/>
        </p:nvPicPr>
        <p:blipFill>
          <a:blip r:embed="rId2"/>
          <a:srcRect/>
          <a:stretch/>
        </p:blipFill>
        <p:spPr>
          <a:xfrm>
            <a:off x="460394" y="5418000"/>
            <a:ext cx="3843192" cy="1440000"/>
          </a:xfrm>
          <a:prstGeom prst="rect">
            <a:avLst/>
          </a:prstGeom>
        </p:spPr>
      </p:pic>
      <p:pic>
        <p:nvPicPr>
          <p:cNvPr id="9" name="Imagen 8">
            <a:extLst>
              <a:ext uri="{FF2B5EF4-FFF2-40B4-BE49-F238E27FC236}">
                <a16:creationId xmlns:a16="http://schemas.microsoft.com/office/drawing/2014/main" id="{D6BE09A6-E2B5-E78B-D341-A05319F208FE}"/>
              </a:ext>
            </a:extLst>
          </p:cNvPr>
          <p:cNvPicPr>
            <a:picLocks noChangeAspect="1"/>
          </p:cNvPicPr>
          <p:nvPr userDrawn="1"/>
        </p:nvPicPr>
        <p:blipFill>
          <a:blip r:embed="rId3"/>
          <a:stretch>
            <a:fillRect/>
          </a:stretch>
        </p:blipFill>
        <p:spPr>
          <a:xfrm>
            <a:off x="5607274" y="5666263"/>
            <a:ext cx="2302020" cy="1080000"/>
          </a:xfrm>
          <a:prstGeom prst="rect">
            <a:avLst/>
          </a:prstGeom>
          <a:noFill/>
        </p:spPr>
      </p:pic>
      <p:pic>
        <p:nvPicPr>
          <p:cNvPr id="10" name="Imagen 9" descr="Interfaz de usuario gráfica, Texto&#10;&#10;Descripción generada automáticamente">
            <a:extLst>
              <a:ext uri="{FF2B5EF4-FFF2-40B4-BE49-F238E27FC236}">
                <a16:creationId xmlns:a16="http://schemas.microsoft.com/office/drawing/2014/main" id="{314B63F0-1F5D-43FE-56A8-56107D782AC1}"/>
              </a:ext>
            </a:extLst>
          </p:cNvPr>
          <p:cNvPicPr>
            <a:picLocks noChangeAspect="1"/>
          </p:cNvPicPr>
          <p:nvPr userDrawn="1"/>
        </p:nvPicPr>
        <p:blipFill>
          <a:blip r:embed="rId4"/>
          <a:stretch>
            <a:fillRect/>
          </a:stretch>
        </p:blipFill>
        <p:spPr>
          <a:xfrm>
            <a:off x="8051494" y="5846263"/>
            <a:ext cx="3444506" cy="720000"/>
          </a:xfrm>
          <a:prstGeom prst="rect">
            <a:avLst/>
          </a:prstGeom>
        </p:spPr>
      </p:pic>
      <p:sp>
        <p:nvSpPr>
          <p:cNvPr id="12" name="CuadroTexto 11">
            <a:extLst>
              <a:ext uri="{FF2B5EF4-FFF2-40B4-BE49-F238E27FC236}">
                <a16:creationId xmlns:a16="http://schemas.microsoft.com/office/drawing/2014/main" id="{22ABDE8A-1D4F-262A-A6EC-A0C760C67845}"/>
              </a:ext>
            </a:extLst>
          </p:cNvPr>
          <p:cNvSpPr txBox="1"/>
          <p:nvPr userDrawn="1"/>
        </p:nvSpPr>
        <p:spPr>
          <a:xfrm>
            <a:off x="3280719" y="4896607"/>
            <a:ext cx="5630563" cy="461665"/>
          </a:xfrm>
          <a:prstGeom prst="rect">
            <a:avLst/>
          </a:prstGeom>
          <a:noFill/>
        </p:spPr>
        <p:txBody>
          <a:bodyPr wrap="square" rtlCol="0">
            <a:spAutoFit/>
          </a:bodyPr>
          <a:lstStyle/>
          <a:p>
            <a:pPr algn="ctr"/>
            <a:r>
              <a:rPr lang="es-ES_tradnl" sz="2400" b="0" dirty="0">
                <a:solidFill>
                  <a:schemeClr val="bg1"/>
                </a:solidFill>
                <a:latin typeface="Daytona" panose="020B0604030500040204" pitchFamily="34" charset="0"/>
              </a:rPr>
              <a:t>CYPHER – COST </a:t>
            </a:r>
            <a:r>
              <a:rPr lang="es-ES_tradnl" sz="2400" b="0" dirty="0" err="1">
                <a:solidFill>
                  <a:schemeClr val="bg1"/>
                </a:solidFill>
                <a:latin typeface="Daytona" panose="020B0604030500040204" pitchFamily="34" charset="0"/>
              </a:rPr>
              <a:t>Action</a:t>
            </a:r>
            <a:r>
              <a:rPr lang="es-ES_tradnl" sz="2400" b="0" dirty="0">
                <a:solidFill>
                  <a:schemeClr val="bg1"/>
                </a:solidFill>
                <a:latin typeface="Daytona" panose="020B0604030500040204" pitchFamily="34" charset="0"/>
              </a:rPr>
              <a:t> CA22151</a:t>
            </a:r>
          </a:p>
        </p:txBody>
      </p:sp>
    </p:spTree>
    <p:extLst>
      <p:ext uri="{BB962C8B-B14F-4D97-AF65-F5344CB8AC3E}">
        <p14:creationId xmlns:p14="http://schemas.microsoft.com/office/powerpoint/2010/main" val="389093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85A34-397C-F06D-13F2-ACC9207BC89E}"/>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B3FC26C4-CCF6-029A-31E6-56A4099B587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6912F540-7622-86C6-7975-EC1825E2FF30}"/>
              </a:ext>
            </a:extLst>
          </p:cNvPr>
          <p:cNvSpPr>
            <a:spLocks noGrp="1"/>
          </p:cNvSpPr>
          <p:nvPr>
            <p:ph type="dt" sz="half" idx="10"/>
          </p:nvPr>
        </p:nvSpPr>
        <p:spPr>
          <a:xfrm>
            <a:off x="838200" y="6356350"/>
            <a:ext cx="2743200" cy="365125"/>
          </a:xfrm>
          <a:prstGeom prst="rect">
            <a:avLst/>
          </a:prstGeom>
        </p:spPr>
        <p:txBody>
          <a:bodyPr/>
          <a:lstStyle/>
          <a:p>
            <a:fld id="{62EA95A4-5A6D-AC4E-AB49-64DE14B4EABC}" type="datetime1">
              <a:rPr lang="es-ES" smtClean="0"/>
              <a:t>5/7/24</a:t>
            </a:fld>
            <a:endParaRPr lang="es-ES_tradnl"/>
          </a:p>
        </p:txBody>
      </p:sp>
      <p:sp>
        <p:nvSpPr>
          <p:cNvPr id="5" name="Marcador de pie de página 4">
            <a:extLst>
              <a:ext uri="{FF2B5EF4-FFF2-40B4-BE49-F238E27FC236}">
                <a16:creationId xmlns:a16="http://schemas.microsoft.com/office/drawing/2014/main" id="{DD4CFAC1-DD03-B876-D60A-486F0B4CA8F4}"/>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580D2780-50FD-9D65-C7B8-147BBBD4195F}"/>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360080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2EF45C-59FB-C91A-FED6-9E8FAA1080F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428C3541-0491-62C2-51C6-536F364DD9A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D88CDCA0-1A5F-21CD-7F8E-5097E26AEF54}"/>
              </a:ext>
            </a:extLst>
          </p:cNvPr>
          <p:cNvSpPr>
            <a:spLocks noGrp="1"/>
          </p:cNvSpPr>
          <p:nvPr>
            <p:ph type="dt" sz="half" idx="10"/>
          </p:nvPr>
        </p:nvSpPr>
        <p:spPr>
          <a:xfrm>
            <a:off x="838200" y="6356350"/>
            <a:ext cx="2743200" cy="365125"/>
          </a:xfrm>
          <a:prstGeom prst="rect">
            <a:avLst/>
          </a:prstGeom>
        </p:spPr>
        <p:txBody>
          <a:bodyPr/>
          <a:lstStyle/>
          <a:p>
            <a:fld id="{BFCA1964-1432-3440-B768-3DCA14B1D4C4}" type="datetime1">
              <a:rPr lang="es-ES" smtClean="0"/>
              <a:t>5/7/24</a:t>
            </a:fld>
            <a:endParaRPr lang="es-ES_tradnl"/>
          </a:p>
        </p:txBody>
      </p:sp>
      <p:sp>
        <p:nvSpPr>
          <p:cNvPr id="5" name="Marcador de pie de página 4">
            <a:extLst>
              <a:ext uri="{FF2B5EF4-FFF2-40B4-BE49-F238E27FC236}">
                <a16:creationId xmlns:a16="http://schemas.microsoft.com/office/drawing/2014/main" id="{C396AE9E-CED2-06FE-9D08-53E324DBD795}"/>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3345DE56-9CBC-F885-B494-CE65470A0517}"/>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71360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3FF74-5FE9-6C1E-BD1C-0181DA25A83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B43F6BD0-110B-A635-BAF4-7154544B2FD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CB3ADF0B-5D9B-25A2-5750-C468A8F5DE06}"/>
              </a:ext>
            </a:extLst>
          </p:cNvPr>
          <p:cNvSpPr>
            <a:spLocks noGrp="1"/>
          </p:cNvSpPr>
          <p:nvPr>
            <p:ph type="dt" sz="half" idx="10"/>
          </p:nvPr>
        </p:nvSpPr>
        <p:spPr>
          <a:xfrm>
            <a:off x="838200" y="6356350"/>
            <a:ext cx="2743200" cy="365125"/>
          </a:xfrm>
          <a:prstGeom prst="rect">
            <a:avLst/>
          </a:prstGeom>
        </p:spPr>
        <p:txBody>
          <a:bodyPr/>
          <a:lstStyle/>
          <a:p>
            <a:fld id="{7ECC0FFE-85F2-5B41-98D7-8165AD12E888}" type="datetime1">
              <a:rPr lang="es-ES" smtClean="0"/>
              <a:t>5/7/24</a:t>
            </a:fld>
            <a:endParaRPr lang="es-ES_tradnl"/>
          </a:p>
        </p:txBody>
      </p:sp>
      <p:sp>
        <p:nvSpPr>
          <p:cNvPr id="5" name="Marcador de pie de página 4">
            <a:extLst>
              <a:ext uri="{FF2B5EF4-FFF2-40B4-BE49-F238E27FC236}">
                <a16:creationId xmlns:a16="http://schemas.microsoft.com/office/drawing/2014/main" id="{92C08A0F-D350-23E2-9014-2C59D37BBD34}"/>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069F43CB-BB0C-D72A-CA85-30E3E1A831EA}"/>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142316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455FA-1F08-998C-16DA-67AB831012A8}"/>
              </a:ext>
            </a:extLst>
          </p:cNvPr>
          <p:cNvSpPr>
            <a:spLocks noGrp="1"/>
          </p:cNvSpPr>
          <p:nvPr>
            <p:ph type="title"/>
          </p:nvPr>
        </p:nvSpPr>
        <p:spPr>
          <a:xfrm>
            <a:off x="696000" y="468378"/>
            <a:ext cx="10800000" cy="2852737"/>
          </a:xfrm>
        </p:spPr>
        <p:txBody>
          <a:bodyPr anchor="b"/>
          <a:lstStyle>
            <a:lvl1pPr>
              <a:defRPr sz="6000">
                <a:solidFill>
                  <a:schemeClr val="accent6"/>
                </a:solidFill>
                <a:latin typeface="Daytona" panose="020B0604030500040204" pitchFamily="34" charset="0"/>
              </a:defRPr>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45E73D2D-1957-402D-F236-CC4559B640A2}"/>
              </a:ext>
            </a:extLst>
          </p:cNvPr>
          <p:cNvSpPr>
            <a:spLocks noGrp="1"/>
          </p:cNvSpPr>
          <p:nvPr>
            <p:ph type="body" idx="1"/>
          </p:nvPr>
        </p:nvSpPr>
        <p:spPr>
          <a:xfrm>
            <a:off x="696000" y="3348103"/>
            <a:ext cx="10800000" cy="1500187"/>
          </a:xfrm>
        </p:spPr>
        <p:txBody>
          <a:bodyPr/>
          <a:lstStyle>
            <a:lvl1pPr marL="0" indent="0">
              <a:buNone/>
              <a:defRPr sz="2400">
                <a:solidFill>
                  <a:schemeClr val="tx1">
                    <a:tint val="82000"/>
                  </a:schemeClr>
                </a:solidFill>
                <a:latin typeface="Daytona" panose="020B060403050004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71E7BD3-C9FF-6276-704E-81B25BA492BF}"/>
              </a:ext>
            </a:extLst>
          </p:cNvPr>
          <p:cNvSpPr>
            <a:spLocks noGrp="1"/>
          </p:cNvSpPr>
          <p:nvPr>
            <p:ph type="dt" sz="half" idx="10"/>
          </p:nvPr>
        </p:nvSpPr>
        <p:spPr>
          <a:xfrm>
            <a:off x="838200" y="6356350"/>
            <a:ext cx="2743200" cy="365125"/>
          </a:xfrm>
          <a:prstGeom prst="rect">
            <a:avLst/>
          </a:prstGeom>
        </p:spPr>
        <p:txBody>
          <a:bodyPr/>
          <a:lstStyle/>
          <a:p>
            <a:fld id="{67C11D31-2C2C-3D4D-A4F0-C7D3697F01A3}" type="datetime1">
              <a:rPr lang="es-ES" smtClean="0"/>
              <a:t>5/7/24</a:t>
            </a:fld>
            <a:endParaRPr lang="es-ES_tradnl"/>
          </a:p>
        </p:txBody>
      </p:sp>
      <p:sp>
        <p:nvSpPr>
          <p:cNvPr id="5" name="Marcador de pie de página 4">
            <a:extLst>
              <a:ext uri="{FF2B5EF4-FFF2-40B4-BE49-F238E27FC236}">
                <a16:creationId xmlns:a16="http://schemas.microsoft.com/office/drawing/2014/main" id="{DA0CA99D-921B-B358-3718-9F493AC4137B}"/>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C8DD5C6A-062F-11B4-4651-31715A5AF43F}"/>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
        <p:nvSpPr>
          <p:cNvPr id="7" name="Marcador de fecha 3">
            <a:extLst>
              <a:ext uri="{FF2B5EF4-FFF2-40B4-BE49-F238E27FC236}">
                <a16:creationId xmlns:a16="http://schemas.microsoft.com/office/drawing/2014/main" id="{07C4E512-533A-9492-9EEA-436D1FFF607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A78106-A481-0040-B56A-405DDD1DF886}" type="datetime1">
              <a:rPr lang="es-ES" smtClean="0"/>
              <a:pPr/>
              <a:t>5/7/24</a:t>
            </a:fld>
            <a:endParaRPr lang="es-ES_tradnl"/>
          </a:p>
        </p:txBody>
      </p:sp>
      <p:sp>
        <p:nvSpPr>
          <p:cNvPr id="8" name="Marcador de número de diapositiva 5">
            <a:extLst>
              <a:ext uri="{FF2B5EF4-FFF2-40B4-BE49-F238E27FC236}">
                <a16:creationId xmlns:a16="http://schemas.microsoft.com/office/drawing/2014/main" id="{033D8CD9-E5BE-C9DE-E24F-BDB927260E2B}"/>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D8F5B6-0A56-584C-8B3C-DC80D6323FEE}" type="slidenum">
              <a:rPr lang="es-ES_tradnl" smtClean="0"/>
              <a:pPr/>
              <a:t>‹Nº›</a:t>
            </a:fld>
            <a:endParaRPr lang="es-ES_tradnl"/>
          </a:p>
        </p:txBody>
      </p:sp>
      <p:sp>
        <p:nvSpPr>
          <p:cNvPr id="9" name="Rectángulo 8">
            <a:extLst>
              <a:ext uri="{FF2B5EF4-FFF2-40B4-BE49-F238E27FC236}">
                <a16:creationId xmlns:a16="http://schemas.microsoft.com/office/drawing/2014/main" id="{9FD1C9D2-7625-08E6-1455-857E2EB7C451}"/>
              </a:ext>
            </a:extLst>
          </p:cNvPr>
          <p:cNvSpPr/>
          <p:nvPr userDrawn="1"/>
        </p:nvSpPr>
        <p:spPr>
          <a:xfrm>
            <a:off x="0" y="5418000"/>
            <a:ext cx="12192000" cy="144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Imagen 9">
            <a:extLst>
              <a:ext uri="{FF2B5EF4-FFF2-40B4-BE49-F238E27FC236}">
                <a16:creationId xmlns:a16="http://schemas.microsoft.com/office/drawing/2014/main" id="{CBBD5D3D-7E2E-25F4-C6C5-17FBB7F852F4}"/>
              </a:ext>
            </a:extLst>
          </p:cNvPr>
          <p:cNvPicPr>
            <a:picLocks noChangeAspect="1"/>
          </p:cNvPicPr>
          <p:nvPr userDrawn="1"/>
        </p:nvPicPr>
        <p:blipFill>
          <a:blip r:embed="rId2"/>
          <a:srcRect/>
          <a:stretch/>
        </p:blipFill>
        <p:spPr>
          <a:xfrm>
            <a:off x="463818" y="5416411"/>
            <a:ext cx="3843192" cy="1440000"/>
          </a:xfrm>
          <a:prstGeom prst="rect">
            <a:avLst/>
          </a:prstGeom>
        </p:spPr>
      </p:pic>
      <p:pic>
        <p:nvPicPr>
          <p:cNvPr id="11" name="Imagen 10">
            <a:extLst>
              <a:ext uri="{FF2B5EF4-FFF2-40B4-BE49-F238E27FC236}">
                <a16:creationId xmlns:a16="http://schemas.microsoft.com/office/drawing/2014/main" id="{E29480EF-EC2B-2FA9-B008-35F150302B0C}"/>
              </a:ext>
            </a:extLst>
          </p:cNvPr>
          <p:cNvPicPr>
            <a:picLocks noChangeAspect="1"/>
          </p:cNvPicPr>
          <p:nvPr userDrawn="1"/>
        </p:nvPicPr>
        <p:blipFill>
          <a:blip r:embed="rId3"/>
          <a:srcRect/>
          <a:stretch/>
        </p:blipFill>
        <p:spPr>
          <a:xfrm>
            <a:off x="5517840" y="5658117"/>
            <a:ext cx="2302018" cy="1080000"/>
          </a:xfrm>
          <a:prstGeom prst="rect">
            <a:avLst/>
          </a:prstGeom>
          <a:noFill/>
        </p:spPr>
      </p:pic>
      <p:pic>
        <p:nvPicPr>
          <p:cNvPr id="12" name="Imagen 11">
            <a:extLst>
              <a:ext uri="{FF2B5EF4-FFF2-40B4-BE49-F238E27FC236}">
                <a16:creationId xmlns:a16="http://schemas.microsoft.com/office/drawing/2014/main" id="{4A693706-477A-C502-A1F1-1CAE992F3CCC}"/>
              </a:ext>
            </a:extLst>
          </p:cNvPr>
          <p:cNvPicPr>
            <a:picLocks noChangeAspect="1"/>
          </p:cNvPicPr>
          <p:nvPr userDrawn="1"/>
        </p:nvPicPr>
        <p:blipFill>
          <a:blip r:embed="rId4"/>
          <a:srcRect/>
          <a:stretch/>
        </p:blipFill>
        <p:spPr>
          <a:xfrm>
            <a:off x="8283676" y="5838118"/>
            <a:ext cx="3444506" cy="719999"/>
          </a:xfrm>
          <a:prstGeom prst="rect">
            <a:avLst/>
          </a:prstGeom>
        </p:spPr>
      </p:pic>
      <p:sp>
        <p:nvSpPr>
          <p:cNvPr id="14" name="CuadroTexto 13">
            <a:extLst>
              <a:ext uri="{FF2B5EF4-FFF2-40B4-BE49-F238E27FC236}">
                <a16:creationId xmlns:a16="http://schemas.microsoft.com/office/drawing/2014/main" id="{4B15985F-E861-C437-7C97-F42B2E653E0B}"/>
              </a:ext>
            </a:extLst>
          </p:cNvPr>
          <p:cNvSpPr txBox="1"/>
          <p:nvPr userDrawn="1"/>
        </p:nvSpPr>
        <p:spPr>
          <a:xfrm>
            <a:off x="3280719" y="4901518"/>
            <a:ext cx="5630563" cy="461665"/>
          </a:xfrm>
          <a:prstGeom prst="rect">
            <a:avLst/>
          </a:prstGeom>
          <a:noFill/>
        </p:spPr>
        <p:txBody>
          <a:bodyPr wrap="square" rtlCol="0">
            <a:spAutoFit/>
          </a:bodyPr>
          <a:lstStyle/>
          <a:p>
            <a:pPr algn="ctr"/>
            <a:r>
              <a:rPr lang="es-ES_tradnl" sz="2400" b="0" dirty="0">
                <a:solidFill>
                  <a:schemeClr val="accent6"/>
                </a:solidFill>
                <a:latin typeface="Daytona" panose="020B0604030500040204" pitchFamily="34" charset="0"/>
              </a:rPr>
              <a:t>CYPHER – COST </a:t>
            </a:r>
            <a:r>
              <a:rPr lang="es-ES_tradnl" sz="2400" b="0" dirty="0" err="1">
                <a:solidFill>
                  <a:schemeClr val="accent6"/>
                </a:solidFill>
                <a:latin typeface="Daytona" panose="020B0604030500040204" pitchFamily="34" charset="0"/>
              </a:rPr>
              <a:t>Action</a:t>
            </a:r>
            <a:r>
              <a:rPr lang="es-ES_tradnl" sz="2400" b="0" dirty="0">
                <a:solidFill>
                  <a:schemeClr val="accent6"/>
                </a:solidFill>
                <a:latin typeface="Daytona" panose="020B0604030500040204" pitchFamily="34" charset="0"/>
              </a:rPr>
              <a:t> CA22151</a:t>
            </a:r>
          </a:p>
        </p:txBody>
      </p:sp>
    </p:spTree>
    <p:extLst>
      <p:ext uri="{BB962C8B-B14F-4D97-AF65-F5344CB8AC3E}">
        <p14:creationId xmlns:p14="http://schemas.microsoft.com/office/powerpoint/2010/main" val="297699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7C5B7-FA60-8D42-8670-A527FCFB6E90}"/>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8C1FD77A-21D9-33A9-4DA6-0044D77562D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51075EE5-F455-C113-4FB5-40FC87F77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B164EC85-43E9-8486-F138-1BE29EAC5DB1}"/>
              </a:ext>
            </a:extLst>
          </p:cNvPr>
          <p:cNvSpPr>
            <a:spLocks noGrp="1"/>
          </p:cNvSpPr>
          <p:nvPr>
            <p:ph type="dt" sz="half" idx="10"/>
          </p:nvPr>
        </p:nvSpPr>
        <p:spPr>
          <a:xfrm>
            <a:off x="838200" y="6356350"/>
            <a:ext cx="2743200" cy="365125"/>
          </a:xfrm>
          <a:prstGeom prst="rect">
            <a:avLst/>
          </a:prstGeom>
        </p:spPr>
        <p:txBody>
          <a:bodyPr/>
          <a:lstStyle/>
          <a:p>
            <a:fld id="{32F5D0A3-AAF7-5845-9901-3C7F62DB2E38}" type="datetime1">
              <a:rPr lang="es-ES" smtClean="0"/>
              <a:t>5/7/24</a:t>
            </a:fld>
            <a:endParaRPr lang="es-ES_tradnl"/>
          </a:p>
        </p:txBody>
      </p:sp>
      <p:sp>
        <p:nvSpPr>
          <p:cNvPr id="6" name="Marcador de pie de página 5">
            <a:extLst>
              <a:ext uri="{FF2B5EF4-FFF2-40B4-BE49-F238E27FC236}">
                <a16:creationId xmlns:a16="http://schemas.microsoft.com/office/drawing/2014/main" id="{C856D834-45EA-61C4-589F-59284D21E5A0}"/>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ABB8815D-FE38-21A9-2322-4F748C800F63}"/>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194155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FA449-FAF5-83FF-273F-520787A1BD5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36DFDEA8-47BD-983B-59B1-51FD584A6C0E}"/>
              </a:ext>
            </a:extLst>
          </p:cNvPr>
          <p:cNvSpPr>
            <a:spLocks noGrp="1"/>
          </p:cNvSpPr>
          <p:nvPr>
            <p:ph type="body" idx="1"/>
          </p:nvPr>
        </p:nvSpPr>
        <p:spPr>
          <a:xfrm>
            <a:off x="839788" y="1681163"/>
            <a:ext cx="5157787" cy="823912"/>
          </a:xfrm>
        </p:spPr>
        <p:style>
          <a:lnRef idx="3">
            <a:schemeClr val="lt1"/>
          </a:lnRef>
          <a:fillRef idx="1">
            <a:schemeClr val="accent3"/>
          </a:fillRef>
          <a:effectRef idx="1">
            <a:schemeClr val="accent3"/>
          </a:effectRef>
          <a:fontRef idx="minor">
            <a:schemeClr val="lt1"/>
          </a:fontRef>
        </p:style>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DC4EBC3-4D2E-0A3D-EAA6-2081466D2C2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281AAF82-FE5B-6D14-C5CC-D95B470C5DFA}"/>
              </a:ext>
            </a:extLst>
          </p:cNvPr>
          <p:cNvSpPr>
            <a:spLocks noGrp="1"/>
          </p:cNvSpPr>
          <p:nvPr>
            <p:ph type="body" sz="quarter" idx="3"/>
          </p:nvPr>
        </p:nvSpPr>
        <p:spPr>
          <a:xfrm>
            <a:off x="6172200" y="1681163"/>
            <a:ext cx="5183188" cy="823912"/>
          </a:xfrm>
        </p:spPr>
        <p:style>
          <a:lnRef idx="3">
            <a:schemeClr val="lt1"/>
          </a:lnRef>
          <a:fillRef idx="1">
            <a:schemeClr val="accent3"/>
          </a:fillRef>
          <a:effectRef idx="1">
            <a:schemeClr val="accent3"/>
          </a:effectRef>
          <a:fontRef idx="minor">
            <a:schemeClr val="lt1"/>
          </a:fontRef>
        </p:style>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736017-8992-5581-D2C1-9F1021445F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37558AE0-B26D-1E66-6B06-888DAC169D8A}"/>
              </a:ext>
            </a:extLst>
          </p:cNvPr>
          <p:cNvSpPr>
            <a:spLocks noGrp="1"/>
          </p:cNvSpPr>
          <p:nvPr>
            <p:ph type="dt" sz="half" idx="10"/>
          </p:nvPr>
        </p:nvSpPr>
        <p:spPr>
          <a:xfrm>
            <a:off x="838200" y="6356350"/>
            <a:ext cx="2743200" cy="365125"/>
          </a:xfrm>
          <a:prstGeom prst="rect">
            <a:avLst/>
          </a:prstGeom>
        </p:spPr>
        <p:txBody>
          <a:bodyPr/>
          <a:lstStyle/>
          <a:p>
            <a:fld id="{7DA2CF16-A14B-2141-990F-295E6E8746CE}" type="datetime1">
              <a:rPr lang="es-ES" smtClean="0"/>
              <a:t>5/7/24</a:t>
            </a:fld>
            <a:endParaRPr lang="es-ES_tradnl"/>
          </a:p>
        </p:txBody>
      </p:sp>
      <p:sp>
        <p:nvSpPr>
          <p:cNvPr id="8" name="Marcador de pie de página 7">
            <a:extLst>
              <a:ext uri="{FF2B5EF4-FFF2-40B4-BE49-F238E27FC236}">
                <a16:creationId xmlns:a16="http://schemas.microsoft.com/office/drawing/2014/main" id="{F550A19A-37C5-84C4-894D-2381C8140E5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a:extLst>
              <a:ext uri="{FF2B5EF4-FFF2-40B4-BE49-F238E27FC236}">
                <a16:creationId xmlns:a16="http://schemas.microsoft.com/office/drawing/2014/main" id="{85770FA7-E875-7435-D11C-A3ECD8C00FEC}"/>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330071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508D7-D45C-ADD8-8CE7-F1F1926E0AC0}"/>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177AAA6C-6505-CDB3-AE40-C2AF91C7C989}"/>
              </a:ext>
            </a:extLst>
          </p:cNvPr>
          <p:cNvSpPr>
            <a:spLocks noGrp="1"/>
          </p:cNvSpPr>
          <p:nvPr>
            <p:ph type="dt" sz="half" idx="10"/>
          </p:nvPr>
        </p:nvSpPr>
        <p:spPr>
          <a:xfrm>
            <a:off x="838200" y="6356350"/>
            <a:ext cx="2743200" cy="365125"/>
          </a:xfrm>
          <a:prstGeom prst="rect">
            <a:avLst/>
          </a:prstGeom>
        </p:spPr>
        <p:txBody>
          <a:bodyPr/>
          <a:lstStyle/>
          <a:p>
            <a:fld id="{10E58279-7670-F441-9AC9-9BD421406E07}" type="datetime1">
              <a:rPr lang="es-ES" smtClean="0"/>
              <a:t>5/7/24</a:t>
            </a:fld>
            <a:endParaRPr lang="es-ES_tradnl"/>
          </a:p>
        </p:txBody>
      </p:sp>
      <p:sp>
        <p:nvSpPr>
          <p:cNvPr id="4" name="Marcador de pie de página 3">
            <a:extLst>
              <a:ext uri="{FF2B5EF4-FFF2-40B4-BE49-F238E27FC236}">
                <a16:creationId xmlns:a16="http://schemas.microsoft.com/office/drawing/2014/main" id="{22AAC395-359A-DA26-D0EE-8D56372A56F8}"/>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a:extLst>
              <a:ext uri="{FF2B5EF4-FFF2-40B4-BE49-F238E27FC236}">
                <a16:creationId xmlns:a16="http://schemas.microsoft.com/office/drawing/2014/main" id="{F5EE8EC6-92D7-6C3F-FEF4-3803D99955F3}"/>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383069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411286-C997-9AC7-E247-E1EA75701003}"/>
              </a:ext>
            </a:extLst>
          </p:cNvPr>
          <p:cNvSpPr>
            <a:spLocks noGrp="1"/>
          </p:cNvSpPr>
          <p:nvPr>
            <p:ph type="dt" sz="half" idx="10"/>
          </p:nvPr>
        </p:nvSpPr>
        <p:spPr>
          <a:xfrm>
            <a:off x="838200" y="6356350"/>
            <a:ext cx="2743200" cy="365125"/>
          </a:xfrm>
          <a:prstGeom prst="rect">
            <a:avLst/>
          </a:prstGeom>
        </p:spPr>
        <p:txBody>
          <a:bodyPr/>
          <a:lstStyle/>
          <a:p>
            <a:fld id="{CD256D28-CFA4-894C-A08C-6B85559601DA}" type="datetime1">
              <a:rPr lang="es-ES" smtClean="0"/>
              <a:t>5/7/24</a:t>
            </a:fld>
            <a:endParaRPr lang="es-ES_tradnl"/>
          </a:p>
        </p:txBody>
      </p:sp>
      <p:sp>
        <p:nvSpPr>
          <p:cNvPr id="3" name="Marcador de pie de página 2">
            <a:extLst>
              <a:ext uri="{FF2B5EF4-FFF2-40B4-BE49-F238E27FC236}">
                <a16:creationId xmlns:a16="http://schemas.microsoft.com/office/drawing/2014/main" id="{95DE8903-41B4-5582-E2FE-D1E6040E3631}"/>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a:extLst>
              <a:ext uri="{FF2B5EF4-FFF2-40B4-BE49-F238E27FC236}">
                <a16:creationId xmlns:a16="http://schemas.microsoft.com/office/drawing/2014/main" id="{ECC6C454-F9CA-F329-3D2B-05535BB48125}"/>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3267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834F3-7F71-CF8D-3E5C-E6F7400662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9FE9B6BF-669B-A8E9-C610-CB1FCF388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9FCE738C-E17D-FE5B-CCF3-816029FEA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937AC4-5BEB-0804-09F4-F1F14E8D214B}"/>
              </a:ext>
            </a:extLst>
          </p:cNvPr>
          <p:cNvSpPr>
            <a:spLocks noGrp="1"/>
          </p:cNvSpPr>
          <p:nvPr>
            <p:ph type="dt" sz="half" idx="10"/>
          </p:nvPr>
        </p:nvSpPr>
        <p:spPr>
          <a:xfrm>
            <a:off x="838200" y="6356350"/>
            <a:ext cx="2743200" cy="365125"/>
          </a:xfrm>
          <a:prstGeom prst="rect">
            <a:avLst/>
          </a:prstGeom>
        </p:spPr>
        <p:txBody>
          <a:bodyPr/>
          <a:lstStyle/>
          <a:p>
            <a:fld id="{8ECBD2F6-C4BE-3F48-9094-FC1397C07E04}" type="datetime1">
              <a:rPr lang="es-ES" smtClean="0"/>
              <a:t>5/7/24</a:t>
            </a:fld>
            <a:endParaRPr lang="es-ES_tradnl"/>
          </a:p>
        </p:txBody>
      </p:sp>
      <p:sp>
        <p:nvSpPr>
          <p:cNvPr id="6" name="Marcador de pie de página 5">
            <a:extLst>
              <a:ext uri="{FF2B5EF4-FFF2-40B4-BE49-F238E27FC236}">
                <a16:creationId xmlns:a16="http://schemas.microsoft.com/office/drawing/2014/main" id="{F38236BD-D50D-845F-554D-846C430062E6}"/>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B4FF0258-C208-AA69-D90B-6610DE20A0C6}"/>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393842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CC72A-B366-926A-2C69-53EDB9CB77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4C82961A-3F94-E8BB-CCC3-4279547CF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5ED19C8E-57E7-F836-DCC7-222054818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FF7DA4-0FFD-5B7D-EC45-0043865FE5DB}"/>
              </a:ext>
            </a:extLst>
          </p:cNvPr>
          <p:cNvSpPr>
            <a:spLocks noGrp="1"/>
          </p:cNvSpPr>
          <p:nvPr>
            <p:ph type="dt" sz="half" idx="10"/>
          </p:nvPr>
        </p:nvSpPr>
        <p:spPr>
          <a:xfrm>
            <a:off x="838200" y="6356350"/>
            <a:ext cx="2743200" cy="365125"/>
          </a:xfrm>
          <a:prstGeom prst="rect">
            <a:avLst/>
          </a:prstGeom>
        </p:spPr>
        <p:txBody>
          <a:bodyPr/>
          <a:lstStyle/>
          <a:p>
            <a:fld id="{6904C2CF-3660-1B4B-BA4C-4811642F1D70}" type="datetime1">
              <a:rPr lang="es-ES" smtClean="0"/>
              <a:t>5/7/24</a:t>
            </a:fld>
            <a:endParaRPr lang="es-ES_tradnl"/>
          </a:p>
        </p:txBody>
      </p:sp>
      <p:sp>
        <p:nvSpPr>
          <p:cNvPr id="6" name="Marcador de pie de página 5">
            <a:extLst>
              <a:ext uri="{FF2B5EF4-FFF2-40B4-BE49-F238E27FC236}">
                <a16:creationId xmlns:a16="http://schemas.microsoft.com/office/drawing/2014/main" id="{0BCD8950-2FC4-5F8D-00FE-B9BFC08CDC8A}"/>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FE9111AA-FBA5-6D44-BFBB-00C8C072C2A7}"/>
              </a:ext>
            </a:extLst>
          </p:cNvPr>
          <p:cNvSpPr>
            <a:spLocks noGrp="1"/>
          </p:cNvSpPr>
          <p:nvPr>
            <p:ph type="sldNum" sz="quarter" idx="12"/>
          </p:nvPr>
        </p:nvSpPr>
        <p:spPr/>
        <p:txBody>
          <a:bodyPr/>
          <a:lstStyle/>
          <a:p>
            <a:fld id="{60D8F5B6-0A56-584C-8B3C-DC80D6323FEE}" type="slidenum">
              <a:rPr lang="es-ES_tradnl" smtClean="0"/>
              <a:t>‹Nº›</a:t>
            </a:fld>
            <a:endParaRPr lang="es-ES_tradnl"/>
          </a:p>
        </p:txBody>
      </p:sp>
    </p:spTree>
    <p:extLst>
      <p:ext uri="{BB962C8B-B14F-4D97-AF65-F5344CB8AC3E}">
        <p14:creationId xmlns:p14="http://schemas.microsoft.com/office/powerpoint/2010/main" val="38950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FAD9159-A917-D1E0-BFD1-4C227F7F9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013B78F1-47B8-9F82-C029-8278AC98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número de diapositiva 5">
            <a:extLst>
              <a:ext uri="{FF2B5EF4-FFF2-40B4-BE49-F238E27FC236}">
                <a16:creationId xmlns:a16="http://schemas.microsoft.com/office/drawing/2014/main" id="{F166152B-2B31-6728-1AB4-C14BD9C5A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accent2"/>
                </a:solidFill>
              </a:defRPr>
            </a:lvl1pPr>
          </a:lstStyle>
          <a:p>
            <a:fld id="{60D8F5B6-0A56-584C-8B3C-DC80D6323FEE}" type="slidenum">
              <a:rPr lang="es-ES_tradnl" smtClean="0"/>
              <a:pPr/>
              <a:t>‹Nº›</a:t>
            </a:fld>
            <a:endParaRPr lang="es-ES_tradnl"/>
          </a:p>
        </p:txBody>
      </p:sp>
      <p:cxnSp>
        <p:nvCxnSpPr>
          <p:cNvPr id="7" name="Conector recto 6">
            <a:extLst>
              <a:ext uri="{FF2B5EF4-FFF2-40B4-BE49-F238E27FC236}">
                <a16:creationId xmlns:a16="http://schemas.microsoft.com/office/drawing/2014/main" id="{F4F85464-19A1-545C-AD2C-62A5F21980F9}"/>
              </a:ext>
            </a:extLst>
          </p:cNvPr>
          <p:cNvCxnSpPr>
            <a:cxnSpLocks/>
          </p:cNvCxnSpPr>
          <p:nvPr userDrawn="1"/>
        </p:nvCxnSpPr>
        <p:spPr>
          <a:xfrm>
            <a:off x="-45308" y="6346825"/>
            <a:ext cx="10415515"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Conector recto 7">
            <a:extLst>
              <a:ext uri="{FF2B5EF4-FFF2-40B4-BE49-F238E27FC236}">
                <a16:creationId xmlns:a16="http://schemas.microsoft.com/office/drawing/2014/main" id="{84B3447C-C39F-EC7A-8587-EA2BF3542F6A}"/>
              </a:ext>
            </a:extLst>
          </p:cNvPr>
          <p:cNvCxnSpPr>
            <a:cxnSpLocks/>
          </p:cNvCxnSpPr>
          <p:nvPr userDrawn="1"/>
        </p:nvCxnSpPr>
        <p:spPr>
          <a:xfrm>
            <a:off x="10518227" y="6346825"/>
            <a:ext cx="1671145" cy="0"/>
          </a:xfrm>
          <a:prstGeom prst="line">
            <a:avLst/>
          </a:prstGeom>
        </p:spPr>
        <p:style>
          <a:lnRef idx="2">
            <a:schemeClr val="accent3"/>
          </a:lnRef>
          <a:fillRef idx="0">
            <a:schemeClr val="accent3"/>
          </a:fillRef>
          <a:effectRef idx="1">
            <a:schemeClr val="accent3"/>
          </a:effectRef>
          <a:fontRef idx="minor">
            <a:schemeClr val="tx1"/>
          </a:fontRef>
        </p:style>
      </p:cxnSp>
      <p:pic>
        <p:nvPicPr>
          <p:cNvPr id="9" name="Imagen 8" descr="Icono&#10;&#10;Descripción generada automáticamente">
            <a:extLst>
              <a:ext uri="{FF2B5EF4-FFF2-40B4-BE49-F238E27FC236}">
                <a16:creationId xmlns:a16="http://schemas.microsoft.com/office/drawing/2014/main" id="{20E1F283-D65B-20E3-CFA6-61B987218F6A}"/>
              </a:ext>
            </a:extLst>
          </p:cNvPr>
          <p:cNvPicPr>
            <a:picLocks noChangeAspect="1"/>
          </p:cNvPicPr>
          <p:nvPr userDrawn="1"/>
        </p:nvPicPr>
        <p:blipFill rotWithShape="1">
          <a:blip r:embed="rId13"/>
          <a:srcRect l="15763" t="2831" r="16665" b="8415"/>
          <a:stretch/>
        </p:blipFill>
        <p:spPr>
          <a:xfrm>
            <a:off x="10174014" y="6176963"/>
            <a:ext cx="518510" cy="681038"/>
          </a:xfrm>
          <a:prstGeom prst="rect">
            <a:avLst/>
          </a:prstGeom>
        </p:spPr>
      </p:pic>
      <p:pic>
        <p:nvPicPr>
          <p:cNvPr id="10" name="Imagen 9">
            <a:extLst>
              <a:ext uri="{FF2B5EF4-FFF2-40B4-BE49-F238E27FC236}">
                <a16:creationId xmlns:a16="http://schemas.microsoft.com/office/drawing/2014/main" id="{F03287E5-7C2B-615B-BD60-D095E4027A7C}"/>
              </a:ext>
            </a:extLst>
          </p:cNvPr>
          <p:cNvPicPr>
            <a:picLocks noChangeAspect="1"/>
          </p:cNvPicPr>
          <p:nvPr userDrawn="1"/>
        </p:nvPicPr>
        <p:blipFill>
          <a:blip r:embed="rId14"/>
          <a:stretch>
            <a:fillRect/>
          </a:stretch>
        </p:blipFill>
        <p:spPr>
          <a:xfrm>
            <a:off x="5572237" y="6366550"/>
            <a:ext cx="1047526" cy="491450"/>
          </a:xfrm>
          <a:prstGeom prst="rect">
            <a:avLst/>
          </a:prstGeom>
          <a:noFill/>
        </p:spPr>
      </p:pic>
      <p:pic>
        <p:nvPicPr>
          <p:cNvPr id="11" name="Imagen 10" descr="Interfaz de usuario gráfica, Texto&#10;&#10;Descripción generada automáticamente">
            <a:extLst>
              <a:ext uri="{FF2B5EF4-FFF2-40B4-BE49-F238E27FC236}">
                <a16:creationId xmlns:a16="http://schemas.microsoft.com/office/drawing/2014/main" id="{30E2CE74-9D66-C830-3A17-B5428D7712BC}"/>
              </a:ext>
            </a:extLst>
          </p:cNvPr>
          <p:cNvPicPr>
            <a:picLocks noChangeAspect="1"/>
          </p:cNvPicPr>
          <p:nvPr userDrawn="1"/>
        </p:nvPicPr>
        <p:blipFill>
          <a:blip r:embed="rId15"/>
          <a:stretch>
            <a:fillRect/>
          </a:stretch>
        </p:blipFill>
        <p:spPr>
          <a:xfrm>
            <a:off x="838200" y="6354000"/>
            <a:ext cx="2411156" cy="504000"/>
          </a:xfrm>
          <a:prstGeom prst="rect">
            <a:avLst/>
          </a:prstGeom>
        </p:spPr>
      </p:pic>
    </p:spTree>
    <p:extLst>
      <p:ext uri="{BB962C8B-B14F-4D97-AF65-F5344CB8AC3E}">
        <p14:creationId xmlns:p14="http://schemas.microsoft.com/office/powerpoint/2010/main" val="158484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84F8135-AD6B-58FA-3785-17F48569FE6F}"/>
              </a:ext>
            </a:extLst>
          </p:cNvPr>
          <p:cNvSpPr>
            <a:spLocks noGrp="1"/>
          </p:cNvSpPr>
          <p:nvPr>
            <p:ph type="ctrTitle"/>
          </p:nvPr>
        </p:nvSpPr>
        <p:spPr/>
        <p:txBody>
          <a:bodyPr/>
          <a:lstStyle/>
          <a:p>
            <a:endParaRPr lang="es-ES_tradnl"/>
          </a:p>
        </p:txBody>
      </p:sp>
      <p:sp>
        <p:nvSpPr>
          <p:cNvPr id="7" name="Subtítulo 6">
            <a:extLst>
              <a:ext uri="{FF2B5EF4-FFF2-40B4-BE49-F238E27FC236}">
                <a16:creationId xmlns:a16="http://schemas.microsoft.com/office/drawing/2014/main" id="{AC9018C2-9613-A487-D232-D0257AF18D3A}"/>
              </a:ext>
            </a:extLst>
          </p:cNvPr>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399409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D822C-C7D7-6B54-D030-FA4F9622B0A5}"/>
              </a:ext>
            </a:extLst>
          </p:cNvPr>
          <p:cNvSpPr>
            <a:spLocks noGrp="1"/>
          </p:cNvSpPr>
          <p:nvPr>
            <p:ph type="title"/>
          </p:nvPr>
        </p:nvSpPr>
        <p:spPr/>
        <p:txBody>
          <a:bodyPr/>
          <a:lstStyle/>
          <a:p>
            <a:endParaRPr lang="es-ES_tradnl"/>
          </a:p>
        </p:txBody>
      </p:sp>
      <p:sp>
        <p:nvSpPr>
          <p:cNvPr id="3" name="Marcador de contenido 2">
            <a:extLst>
              <a:ext uri="{FF2B5EF4-FFF2-40B4-BE49-F238E27FC236}">
                <a16:creationId xmlns:a16="http://schemas.microsoft.com/office/drawing/2014/main" id="{4665B9DE-B752-E860-406A-6C5342DF4644}"/>
              </a:ext>
            </a:extLst>
          </p:cNvPr>
          <p:cNvSpPr>
            <a:spLocks noGrp="1"/>
          </p:cNvSpPr>
          <p:nvPr>
            <p:ph idx="1"/>
          </p:nvPr>
        </p:nvSpPr>
        <p:spPr/>
        <p:txBody>
          <a:bodyPr/>
          <a:lstStyle/>
          <a:p>
            <a:endParaRPr lang="es-ES_tradnl"/>
          </a:p>
        </p:txBody>
      </p:sp>
      <p:sp>
        <p:nvSpPr>
          <p:cNvPr id="4" name="Marcador de número de diapositiva 3">
            <a:extLst>
              <a:ext uri="{FF2B5EF4-FFF2-40B4-BE49-F238E27FC236}">
                <a16:creationId xmlns:a16="http://schemas.microsoft.com/office/drawing/2014/main" id="{5E86D631-5498-E63F-8EDD-ACDAA8247D41}"/>
              </a:ext>
            </a:extLst>
          </p:cNvPr>
          <p:cNvSpPr>
            <a:spLocks noGrp="1"/>
          </p:cNvSpPr>
          <p:nvPr>
            <p:ph type="sldNum" sz="quarter" idx="12"/>
          </p:nvPr>
        </p:nvSpPr>
        <p:spPr/>
        <p:txBody>
          <a:bodyPr/>
          <a:lstStyle/>
          <a:p>
            <a:fld id="{60D8F5B6-0A56-584C-8B3C-DC80D6323FEE}" type="slidenum">
              <a:rPr lang="es-ES_tradnl" smtClean="0"/>
              <a:t>1</a:t>
            </a:fld>
            <a:endParaRPr lang="es-ES_tradnl" dirty="0"/>
          </a:p>
        </p:txBody>
      </p:sp>
    </p:spTree>
    <p:extLst>
      <p:ext uri="{BB962C8B-B14F-4D97-AF65-F5344CB8AC3E}">
        <p14:creationId xmlns:p14="http://schemas.microsoft.com/office/powerpoint/2010/main" val="123514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9A87C-46BF-E75E-7481-0578D76EB274}"/>
              </a:ext>
            </a:extLst>
          </p:cNvPr>
          <p:cNvSpPr>
            <a:spLocks noGrp="1"/>
          </p:cNvSpPr>
          <p:nvPr>
            <p:ph type="title"/>
          </p:nvPr>
        </p:nvSpPr>
        <p:spPr/>
        <p:txBody>
          <a:bodyPr/>
          <a:lstStyle/>
          <a:p>
            <a:r>
              <a:rPr lang="en-US"/>
              <a:t>Cypher COST Action, CA22151</a:t>
            </a:r>
          </a:p>
        </p:txBody>
      </p:sp>
      <p:sp>
        <p:nvSpPr>
          <p:cNvPr id="3" name="Marcador de contenido 2">
            <a:extLst>
              <a:ext uri="{FF2B5EF4-FFF2-40B4-BE49-F238E27FC236}">
                <a16:creationId xmlns:a16="http://schemas.microsoft.com/office/drawing/2014/main" id="{CF25F22B-88C3-5112-3A6B-7DE544EC8268}"/>
              </a:ext>
            </a:extLst>
          </p:cNvPr>
          <p:cNvSpPr>
            <a:spLocks noGrp="1"/>
          </p:cNvSpPr>
          <p:nvPr>
            <p:ph idx="1"/>
          </p:nvPr>
        </p:nvSpPr>
        <p:spPr>
          <a:xfrm>
            <a:off x="838200" y="1435100"/>
            <a:ext cx="10515600" cy="4351338"/>
          </a:xfrm>
        </p:spPr>
        <p:txBody>
          <a:bodyPr/>
          <a:lstStyle/>
          <a:p>
            <a:pPr marL="0" indent="0" algn="ctr">
              <a:buNone/>
            </a:pPr>
            <a:r>
              <a:rPr lang="en-US"/>
              <a:t>“Propel the collaborations between European researchers and industrial stakeholders to foster the use of cyber-physical systems and ultimately promote a safe and sustainable adoption of renewable synthetic fuels to decarbonise energy-intensive industries”</a:t>
            </a:r>
          </a:p>
        </p:txBody>
      </p:sp>
      <p:sp>
        <p:nvSpPr>
          <p:cNvPr id="4" name="Marcador de número de diapositiva 3">
            <a:extLst>
              <a:ext uri="{FF2B5EF4-FFF2-40B4-BE49-F238E27FC236}">
                <a16:creationId xmlns:a16="http://schemas.microsoft.com/office/drawing/2014/main" id="{90B26716-9545-0552-0292-E1F4683F3911}"/>
              </a:ext>
            </a:extLst>
          </p:cNvPr>
          <p:cNvSpPr>
            <a:spLocks noGrp="1"/>
          </p:cNvSpPr>
          <p:nvPr>
            <p:ph type="sldNum" sz="quarter" idx="12"/>
          </p:nvPr>
        </p:nvSpPr>
        <p:spPr/>
        <p:txBody>
          <a:bodyPr/>
          <a:lstStyle/>
          <a:p>
            <a:fld id="{60D8F5B6-0A56-584C-8B3C-DC80D6323FEE}" type="slidenum">
              <a:rPr lang="en-US" smtClean="0"/>
              <a:t>2</a:t>
            </a:fld>
            <a:endParaRPr lang="en-US"/>
          </a:p>
        </p:txBody>
      </p:sp>
      <p:sp>
        <p:nvSpPr>
          <p:cNvPr id="6" name="Rectángulo redondeado 5">
            <a:extLst>
              <a:ext uri="{FF2B5EF4-FFF2-40B4-BE49-F238E27FC236}">
                <a16:creationId xmlns:a16="http://schemas.microsoft.com/office/drawing/2014/main" id="{350B93B3-BF2F-4E73-6F0A-C9DE7AF124AB}"/>
              </a:ext>
            </a:extLst>
          </p:cNvPr>
          <p:cNvSpPr/>
          <p:nvPr/>
        </p:nvSpPr>
        <p:spPr>
          <a:xfrm>
            <a:off x="3456000" y="3316510"/>
            <a:ext cx="2520000" cy="18000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WG2: High-fidelity combustion simulations and data analytics</a:t>
            </a:r>
          </a:p>
        </p:txBody>
      </p:sp>
      <p:sp>
        <p:nvSpPr>
          <p:cNvPr id="7" name="Rectángulo redondeado 6">
            <a:extLst>
              <a:ext uri="{FF2B5EF4-FFF2-40B4-BE49-F238E27FC236}">
                <a16:creationId xmlns:a16="http://schemas.microsoft.com/office/drawing/2014/main" id="{256C7AA4-205D-18C8-A74F-6BA336F2F5AD}"/>
              </a:ext>
            </a:extLst>
          </p:cNvPr>
          <p:cNvSpPr/>
          <p:nvPr/>
        </p:nvSpPr>
        <p:spPr>
          <a:xfrm>
            <a:off x="696000" y="3316510"/>
            <a:ext cx="2520000" cy="180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a:t>WG1: Renewable synthetic fuels (RSF) combustión</a:t>
            </a:r>
          </a:p>
        </p:txBody>
      </p:sp>
      <p:sp>
        <p:nvSpPr>
          <p:cNvPr id="8" name="Rectángulo redondeado 7">
            <a:extLst>
              <a:ext uri="{FF2B5EF4-FFF2-40B4-BE49-F238E27FC236}">
                <a16:creationId xmlns:a16="http://schemas.microsoft.com/office/drawing/2014/main" id="{575B7437-6FF8-A6C9-5D35-79F850366523}"/>
              </a:ext>
            </a:extLst>
          </p:cNvPr>
          <p:cNvSpPr/>
          <p:nvPr/>
        </p:nvSpPr>
        <p:spPr>
          <a:xfrm>
            <a:off x="6216000" y="3316510"/>
            <a:ext cx="2520000" cy="1800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WG3: Hybrid physics-based data-driven models</a:t>
            </a:r>
          </a:p>
        </p:txBody>
      </p:sp>
      <p:sp>
        <p:nvSpPr>
          <p:cNvPr id="9" name="Rectángulo redondeado 8">
            <a:extLst>
              <a:ext uri="{FF2B5EF4-FFF2-40B4-BE49-F238E27FC236}">
                <a16:creationId xmlns:a16="http://schemas.microsoft.com/office/drawing/2014/main" id="{74F93256-87A3-D609-08ED-F78078B018BB}"/>
              </a:ext>
            </a:extLst>
          </p:cNvPr>
          <p:cNvSpPr/>
          <p:nvPr/>
        </p:nvSpPr>
        <p:spPr>
          <a:xfrm>
            <a:off x="8976000" y="3316510"/>
            <a:ext cx="2520000" cy="180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WG4: Digital Twins and cyber-physical systems</a:t>
            </a:r>
          </a:p>
        </p:txBody>
      </p:sp>
      <p:sp>
        <p:nvSpPr>
          <p:cNvPr id="10" name="Rectángulo redondeado 9">
            <a:extLst>
              <a:ext uri="{FF2B5EF4-FFF2-40B4-BE49-F238E27FC236}">
                <a16:creationId xmlns:a16="http://schemas.microsoft.com/office/drawing/2014/main" id="{54F62945-CEFF-F983-067E-10D12A2E23BE}"/>
              </a:ext>
            </a:extLst>
          </p:cNvPr>
          <p:cNvSpPr/>
          <p:nvPr/>
        </p:nvSpPr>
        <p:spPr>
          <a:xfrm>
            <a:off x="696000" y="5262563"/>
            <a:ext cx="10800000" cy="9144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WG5: Communication, Dissemination, Partnering with industry and policymakers</a:t>
            </a:r>
          </a:p>
        </p:txBody>
      </p:sp>
    </p:spTree>
    <p:extLst>
      <p:ext uri="{BB962C8B-B14F-4D97-AF65-F5344CB8AC3E}">
        <p14:creationId xmlns:p14="http://schemas.microsoft.com/office/powerpoint/2010/main" val="235854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68C63-A580-DE89-FB8C-8C1D95DDB95F}"/>
              </a:ext>
            </a:extLst>
          </p:cNvPr>
          <p:cNvSpPr>
            <a:spLocks noGrp="1"/>
          </p:cNvSpPr>
          <p:nvPr>
            <p:ph type="title"/>
          </p:nvPr>
        </p:nvSpPr>
        <p:spPr/>
        <p:txBody>
          <a:bodyPr/>
          <a:lstStyle/>
          <a:p>
            <a:r>
              <a:rPr lang="es-ES_tradnl" dirty="0"/>
              <a:t>WG </a:t>
            </a:r>
            <a:r>
              <a:rPr lang="es-ES_tradnl" dirty="0" err="1"/>
              <a:t>structure</a:t>
            </a:r>
            <a:r>
              <a:rPr lang="es-ES_tradnl" dirty="0"/>
              <a:t> and </a:t>
            </a:r>
            <a:r>
              <a:rPr lang="es-ES_tradnl" dirty="0" err="1"/>
              <a:t>members</a:t>
            </a:r>
            <a:endParaRPr lang="es-ES_tradnl" dirty="0"/>
          </a:p>
        </p:txBody>
      </p:sp>
      <p:sp>
        <p:nvSpPr>
          <p:cNvPr id="3" name="Marcador de contenido 2">
            <a:extLst>
              <a:ext uri="{FF2B5EF4-FFF2-40B4-BE49-F238E27FC236}">
                <a16:creationId xmlns:a16="http://schemas.microsoft.com/office/drawing/2014/main" id="{BD44B55C-9821-F864-DD9C-E28D39706C22}"/>
              </a:ext>
            </a:extLst>
          </p:cNvPr>
          <p:cNvSpPr>
            <a:spLocks noGrp="1"/>
          </p:cNvSpPr>
          <p:nvPr>
            <p:ph idx="1"/>
          </p:nvPr>
        </p:nvSpPr>
        <p:spPr/>
        <p:txBody>
          <a:bodyPr>
            <a:normAutofit/>
          </a:bodyPr>
          <a:lstStyle/>
          <a:p>
            <a:r>
              <a:rPr lang="es-ES_tradnl" dirty="0"/>
              <a:t>32 COST Full </a:t>
            </a:r>
            <a:r>
              <a:rPr lang="es-ES_tradnl" dirty="0" err="1"/>
              <a:t>Member</a:t>
            </a:r>
            <a:r>
              <a:rPr lang="es-ES_tradnl" dirty="0"/>
              <a:t> </a:t>
            </a:r>
            <a:r>
              <a:rPr lang="es-ES_tradnl" dirty="0" err="1"/>
              <a:t>countries</a:t>
            </a:r>
            <a:r>
              <a:rPr lang="es-ES_tradnl" dirty="0"/>
              <a:t>, 1 COST </a:t>
            </a:r>
            <a:r>
              <a:rPr lang="es-ES_tradnl" dirty="0" err="1"/>
              <a:t>Cooperating</a:t>
            </a:r>
            <a:r>
              <a:rPr lang="es-ES_tradnl" dirty="0"/>
              <a:t> Member,1 International </a:t>
            </a:r>
            <a:r>
              <a:rPr lang="es-ES_tradnl" dirty="0" err="1"/>
              <a:t>Partner</a:t>
            </a:r>
            <a:endParaRPr lang="es-ES_tradnl" dirty="0"/>
          </a:p>
          <a:p>
            <a:r>
              <a:rPr lang="es-ES_tradnl" dirty="0"/>
              <a:t>~300 WG </a:t>
            </a:r>
            <a:r>
              <a:rPr lang="es-ES_tradnl" dirty="0" err="1"/>
              <a:t>members</a:t>
            </a:r>
            <a:endParaRPr lang="es-ES_tradnl" dirty="0"/>
          </a:p>
          <a:p>
            <a:pPr lvl="1"/>
            <a:r>
              <a:rPr lang="es-ES_tradnl" dirty="0">
                <a:solidFill>
                  <a:schemeClr val="accent1"/>
                </a:solidFill>
              </a:rPr>
              <a:t>  37% </a:t>
            </a:r>
            <a:r>
              <a:rPr lang="es-ES_tradnl" dirty="0" err="1">
                <a:solidFill>
                  <a:schemeClr val="accent1"/>
                </a:solidFill>
              </a:rPr>
              <a:t>from</a:t>
            </a:r>
            <a:r>
              <a:rPr lang="es-ES_tradnl" dirty="0">
                <a:solidFill>
                  <a:schemeClr val="accent1"/>
                </a:solidFill>
              </a:rPr>
              <a:t> ITC </a:t>
            </a:r>
            <a:r>
              <a:rPr lang="es-ES_tradnl" dirty="0" err="1">
                <a:solidFill>
                  <a:schemeClr val="accent1"/>
                </a:solidFill>
              </a:rPr>
              <a:t>countries</a:t>
            </a:r>
            <a:endParaRPr lang="es-ES_tradnl" dirty="0">
              <a:solidFill>
                <a:schemeClr val="accent1"/>
              </a:solidFill>
            </a:endParaRPr>
          </a:p>
          <a:p>
            <a:pPr lvl="1"/>
            <a:r>
              <a:rPr lang="es-ES_tradnl" dirty="0">
                <a:solidFill>
                  <a:schemeClr val="accent1"/>
                </a:solidFill>
              </a:rPr>
              <a:t>   25% </a:t>
            </a:r>
            <a:r>
              <a:rPr lang="es-ES_tradnl" dirty="0" err="1">
                <a:solidFill>
                  <a:schemeClr val="accent1"/>
                </a:solidFill>
              </a:rPr>
              <a:t>female</a:t>
            </a:r>
            <a:r>
              <a:rPr lang="es-ES_tradnl" dirty="0">
                <a:solidFill>
                  <a:schemeClr val="accent1"/>
                </a:solidFill>
              </a:rPr>
              <a:t> </a:t>
            </a:r>
            <a:r>
              <a:rPr lang="es-ES_tradnl" dirty="0" err="1">
                <a:solidFill>
                  <a:schemeClr val="accent1"/>
                </a:solidFill>
              </a:rPr>
              <a:t>members</a:t>
            </a:r>
            <a:endParaRPr lang="es-ES_tradnl" dirty="0">
              <a:solidFill>
                <a:schemeClr val="accent1"/>
              </a:solidFill>
            </a:endParaRPr>
          </a:p>
          <a:p>
            <a:pPr lvl="1"/>
            <a:r>
              <a:rPr lang="es-ES_tradnl" dirty="0">
                <a:solidFill>
                  <a:schemeClr val="accent1"/>
                </a:solidFill>
              </a:rPr>
              <a:t>   60% </a:t>
            </a:r>
            <a:r>
              <a:rPr lang="es-ES_tradnl" dirty="0" err="1">
                <a:solidFill>
                  <a:schemeClr val="accent1"/>
                </a:solidFill>
              </a:rPr>
              <a:t>young</a:t>
            </a:r>
            <a:r>
              <a:rPr lang="es-ES_tradnl" dirty="0">
                <a:solidFill>
                  <a:schemeClr val="accent1"/>
                </a:solidFill>
              </a:rPr>
              <a:t> </a:t>
            </a:r>
            <a:r>
              <a:rPr lang="es-ES_tradnl" dirty="0" err="1">
                <a:solidFill>
                  <a:schemeClr val="accent1"/>
                </a:solidFill>
              </a:rPr>
              <a:t>members</a:t>
            </a:r>
            <a:endParaRPr lang="es-ES_tradnl" dirty="0">
              <a:solidFill>
                <a:schemeClr val="accent1"/>
              </a:solidFill>
            </a:endParaRPr>
          </a:p>
          <a:p>
            <a:endParaRPr lang="es-ES_tradnl" dirty="0"/>
          </a:p>
        </p:txBody>
      </p:sp>
      <p:sp>
        <p:nvSpPr>
          <p:cNvPr id="4" name="Marcador de número de diapositiva 3">
            <a:extLst>
              <a:ext uri="{FF2B5EF4-FFF2-40B4-BE49-F238E27FC236}">
                <a16:creationId xmlns:a16="http://schemas.microsoft.com/office/drawing/2014/main" id="{74651B19-C6D4-92AE-CC67-0DF6BC48C8CB}"/>
              </a:ext>
            </a:extLst>
          </p:cNvPr>
          <p:cNvSpPr>
            <a:spLocks noGrp="1"/>
          </p:cNvSpPr>
          <p:nvPr>
            <p:ph type="sldNum" sz="quarter" idx="12"/>
          </p:nvPr>
        </p:nvSpPr>
        <p:spPr/>
        <p:txBody>
          <a:bodyPr/>
          <a:lstStyle/>
          <a:p>
            <a:fld id="{60D8F5B6-0A56-584C-8B3C-DC80D6323FEE}" type="slidenum">
              <a:rPr lang="es-ES_tradnl" smtClean="0"/>
              <a:t>3</a:t>
            </a:fld>
            <a:endParaRPr lang="es-ES_tradnl"/>
          </a:p>
        </p:txBody>
      </p:sp>
      <p:pic>
        <p:nvPicPr>
          <p:cNvPr id="5" name="Imagen 4">
            <a:extLst>
              <a:ext uri="{FF2B5EF4-FFF2-40B4-BE49-F238E27FC236}">
                <a16:creationId xmlns:a16="http://schemas.microsoft.com/office/drawing/2014/main" id="{82B39F07-709A-985E-9EAA-1B352E2FAEC1}"/>
              </a:ext>
            </a:extLst>
          </p:cNvPr>
          <p:cNvPicPr>
            <a:picLocks noChangeAspect="1"/>
          </p:cNvPicPr>
          <p:nvPr/>
        </p:nvPicPr>
        <p:blipFill>
          <a:blip r:embed="rId2"/>
          <a:stretch>
            <a:fillRect/>
          </a:stretch>
        </p:blipFill>
        <p:spPr>
          <a:xfrm>
            <a:off x="6096000" y="2270731"/>
            <a:ext cx="5969001" cy="4059426"/>
          </a:xfrm>
          <a:prstGeom prst="rect">
            <a:avLst/>
          </a:prstGeom>
        </p:spPr>
      </p:pic>
      <p:sp>
        <p:nvSpPr>
          <p:cNvPr id="7" name="CuadroTexto 6">
            <a:extLst>
              <a:ext uri="{FF2B5EF4-FFF2-40B4-BE49-F238E27FC236}">
                <a16:creationId xmlns:a16="http://schemas.microsoft.com/office/drawing/2014/main" id="{B496301F-5930-FD89-9741-352C836ABA17}"/>
              </a:ext>
            </a:extLst>
          </p:cNvPr>
          <p:cNvSpPr txBox="1"/>
          <p:nvPr/>
        </p:nvSpPr>
        <p:spPr>
          <a:xfrm>
            <a:off x="838200" y="4580077"/>
            <a:ext cx="5728235" cy="1200329"/>
          </a:xfrm>
          <a:prstGeom prst="rect">
            <a:avLst/>
          </a:prstGeom>
          <a:noFill/>
        </p:spPr>
        <p:txBody>
          <a:bodyPr wrap="square">
            <a:spAutoFit/>
          </a:bodyPr>
          <a:lstStyle/>
          <a:p>
            <a:pPr marL="742950" lvl="1" indent="-285750">
              <a:buFont typeface="Arial" panose="020B0604020202020204" pitchFamily="34" charset="0"/>
              <a:buChar char="•"/>
            </a:pPr>
            <a:r>
              <a:rPr lang="es-ES_tradnl" sz="2400" dirty="0">
                <a:solidFill>
                  <a:schemeClr val="accent1"/>
                </a:solidFill>
              </a:rPr>
              <a:t>   39 </a:t>
            </a:r>
            <a:r>
              <a:rPr lang="es-ES_tradnl" sz="2400" dirty="0" err="1">
                <a:solidFill>
                  <a:schemeClr val="accent1"/>
                </a:solidFill>
              </a:rPr>
              <a:t>countries</a:t>
            </a:r>
            <a:r>
              <a:rPr lang="es-ES_tradnl" sz="2400" dirty="0">
                <a:solidFill>
                  <a:schemeClr val="accent1"/>
                </a:solidFill>
              </a:rPr>
              <a:t> (+</a:t>
            </a:r>
            <a:r>
              <a:rPr lang="es-ES_tradnl" sz="2400" dirty="0" err="1">
                <a:solidFill>
                  <a:schemeClr val="accent1"/>
                </a:solidFill>
              </a:rPr>
              <a:t>Algeria</a:t>
            </a:r>
            <a:r>
              <a:rPr lang="es-ES_tradnl" sz="2400" dirty="0">
                <a:solidFill>
                  <a:schemeClr val="accent1"/>
                </a:solidFill>
              </a:rPr>
              <a:t>, Armenia, </a:t>
            </a:r>
            <a:r>
              <a:rPr lang="es-ES_tradnl" sz="2400" dirty="0" err="1">
                <a:solidFill>
                  <a:schemeClr val="accent1"/>
                </a:solidFill>
              </a:rPr>
              <a:t>Jordan</a:t>
            </a:r>
            <a:r>
              <a:rPr lang="es-ES_tradnl" sz="2400" dirty="0">
                <a:solidFill>
                  <a:schemeClr val="accent1"/>
                </a:solidFill>
              </a:rPr>
              <a:t>, Kosovo, </a:t>
            </a:r>
            <a:r>
              <a:rPr lang="es-ES_tradnl" sz="2400" dirty="0" err="1">
                <a:solidFill>
                  <a:schemeClr val="accent1"/>
                </a:solidFill>
              </a:rPr>
              <a:t>Libya</a:t>
            </a:r>
            <a:r>
              <a:rPr lang="es-ES_tradnl" sz="2400" dirty="0">
                <a:solidFill>
                  <a:schemeClr val="accent1"/>
                </a:solidFill>
              </a:rPr>
              <a:t>, </a:t>
            </a:r>
            <a:r>
              <a:rPr lang="es-ES_tradnl" sz="2400" dirty="0" err="1">
                <a:solidFill>
                  <a:schemeClr val="accent1"/>
                </a:solidFill>
              </a:rPr>
              <a:t>Tunisia</a:t>
            </a:r>
            <a:r>
              <a:rPr lang="es-ES_tradnl" sz="2400" dirty="0">
                <a:solidFill>
                  <a:schemeClr val="accent1"/>
                </a:solidFill>
              </a:rPr>
              <a:t>)</a:t>
            </a:r>
          </a:p>
          <a:p>
            <a:pPr marL="742950" lvl="1" indent="-285750">
              <a:buFont typeface="Arial" panose="020B0604020202020204" pitchFamily="34" charset="0"/>
              <a:buChar char="•"/>
            </a:pPr>
            <a:r>
              <a:rPr lang="es-ES_tradnl" sz="2400" dirty="0">
                <a:solidFill>
                  <a:schemeClr val="accent1"/>
                </a:solidFill>
              </a:rPr>
              <a:t>   20 industrial </a:t>
            </a:r>
            <a:r>
              <a:rPr lang="es-ES_tradnl" sz="2400" dirty="0" err="1">
                <a:solidFill>
                  <a:schemeClr val="accent1"/>
                </a:solidFill>
              </a:rPr>
              <a:t>partners</a:t>
            </a:r>
            <a:endParaRPr lang="es-ES_tradnl" sz="2400" dirty="0">
              <a:solidFill>
                <a:schemeClr val="accent1"/>
              </a:solidFill>
            </a:endParaRPr>
          </a:p>
        </p:txBody>
      </p:sp>
    </p:spTree>
    <p:extLst>
      <p:ext uri="{BB962C8B-B14F-4D97-AF65-F5344CB8AC3E}">
        <p14:creationId xmlns:p14="http://schemas.microsoft.com/office/powerpoint/2010/main" val="10559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396495-5E38-07F6-A1DB-459EF392AF22}"/>
              </a:ext>
            </a:extLst>
          </p:cNvPr>
          <p:cNvSpPr>
            <a:spLocks noGrp="1"/>
          </p:cNvSpPr>
          <p:nvPr>
            <p:ph type="sldNum" sz="quarter" idx="12"/>
          </p:nvPr>
        </p:nvSpPr>
        <p:spPr/>
        <p:txBody>
          <a:bodyPr/>
          <a:lstStyle/>
          <a:p>
            <a:fld id="{60D8F5B6-0A56-584C-8B3C-DC80D6323FEE}" type="slidenum">
              <a:rPr lang="en-US" smtClean="0"/>
              <a:t>4</a:t>
            </a:fld>
            <a:endParaRPr lang="en-US"/>
          </a:p>
        </p:txBody>
      </p:sp>
      <p:sp>
        <p:nvSpPr>
          <p:cNvPr id="4" name="TextBox 3">
            <a:extLst>
              <a:ext uri="{FF2B5EF4-FFF2-40B4-BE49-F238E27FC236}">
                <a16:creationId xmlns:a16="http://schemas.microsoft.com/office/drawing/2014/main" id="{75C94E9C-BA99-D9DE-421C-75B4A0F1F60E}"/>
              </a:ext>
            </a:extLst>
          </p:cNvPr>
          <p:cNvSpPr txBox="1"/>
          <p:nvPr/>
        </p:nvSpPr>
        <p:spPr>
          <a:xfrm>
            <a:off x="852238" y="1247256"/>
            <a:ext cx="10487525" cy="2677656"/>
          </a:xfrm>
          <a:prstGeom prst="rect">
            <a:avLst/>
          </a:prstGeom>
          <a:noFill/>
        </p:spPr>
        <p:txBody>
          <a:bodyPr wrap="square">
            <a:spAutoFit/>
          </a:bodyPr>
          <a:lstStyle/>
          <a:p>
            <a:pPr algn="just"/>
            <a:r>
              <a:rPr lang="en-US" sz="2400" b="0" i="0" u="none" strike="noStrike" dirty="0">
                <a:solidFill>
                  <a:srgbClr val="000000"/>
                </a:solidFill>
                <a:effectLst/>
                <a:latin typeface="Corbel" panose="020B0503020204020204" pitchFamily="34" charset="0"/>
              </a:rPr>
              <a:t>The support of the COST Action CYPHER CA22151 and of the European Cooperation in Science and Technology (COST) association is acknowledged </a:t>
            </a:r>
          </a:p>
          <a:p>
            <a:pPr algn="just"/>
            <a:endParaRPr lang="en-US" sz="2400" dirty="0">
              <a:solidFill>
                <a:srgbClr val="000000"/>
              </a:solidFill>
              <a:latin typeface="Corbel" panose="020B0503020204020204" pitchFamily="34" charset="0"/>
            </a:endParaRPr>
          </a:p>
          <a:p>
            <a:pPr algn="just"/>
            <a:r>
              <a:rPr lang="en-US" sz="2400" dirty="0">
                <a:latin typeface="Corbel" panose="020B050302020402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p>
        </p:txBody>
      </p:sp>
      <p:grpSp>
        <p:nvGrpSpPr>
          <p:cNvPr id="8" name="Group 7">
            <a:extLst>
              <a:ext uri="{FF2B5EF4-FFF2-40B4-BE49-F238E27FC236}">
                <a16:creationId xmlns:a16="http://schemas.microsoft.com/office/drawing/2014/main" id="{A0984A87-303F-5CB7-B868-B076D3493516}"/>
              </a:ext>
            </a:extLst>
          </p:cNvPr>
          <p:cNvGrpSpPr/>
          <p:nvPr/>
        </p:nvGrpSpPr>
        <p:grpSpPr>
          <a:xfrm>
            <a:off x="2083696" y="4298544"/>
            <a:ext cx="8024608" cy="1544400"/>
            <a:chOff x="2155907" y="4527420"/>
            <a:chExt cx="8024608" cy="1544400"/>
          </a:xfrm>
        </p:grpSpPr>
        <p:pic>
          <p:nvPicPr>
            <p:cNvPr id="5" name="Imagen 7" descr="Icono&#10;&#10;Descripción generada automáticamente">
              <a:extLst>
                <a:ext uri="{FF2B5EF4-FFF2-40B4-BE49-F238E27FC236}">
                  <a16:creationId xmlns:a16="http://schemas.microsoft.com/office/drawing/2014/main" id="{27DEE10C-4148-B3B8-BA60-60782980210B}"/>
                </a:ext>
              </a:extLst>
            </p:cNvPr>
            <p:cNvPicPr>
              <a:picLocks noChangeAspect="1"/>
            </p:cNvPicPr>
            <p:nvPr/>
          </p:nvPicPr>
          <p:blipFill>
            <a:blip r:embed="rId2"/>
            <a:stretch>
              <a:fillRect/>
            </a:stretch>
          </p:blipFill>
          <p:spPr>
            <a:xfrm>
              <a:off x="2155907" y="4527420"/>
              <a:ext cx="1544400" cy="1544400"/>
            </a:xfrm>
            <a:prstGeom prst="rect">
              <a:avLst/>
            </a:prstGeom>
          </p:spPr>
        </p:pic>
        <p:pic>
          <p:nvPicPr>
            <p:cNvPr id="6" name="Imagen 8">
              <a:extLst>
                <a:ext uri="{FF2B5EF4-FFF2-40B4-BE49-F238E27FC236}">
                  <a16:creationId xmlns:a16="http://schemas.microsoft.com/office/drawing/2014/main" id="{82350620-3582-EFB3-1DF9-91DE3EC310DD}"/>
                </a:ext>
              </a:extLst>
            </p:cNvPr>
            <p:cNvPicPr>
              <a:picLocks noChangeAspect="1"/>
            </p:cNvPicPr>
            <p:nvPr/>
          </p:nvPicPr>
          <p:blipFill>
            <a:blip r:embed="rId3"/>
            <a:stretch>
              <a:fillRect/>
            </a:stretch>
          </p:blipFill>
          <p:spPr>
            <a:xfrm>
              <a:off x="4067148" y="4759620"/>
              <a:ext cx="2302020" cy="1080000"/>
            </a:xfrm>
            <a:prstGeom prst="rect">
              <a:avLst/>
            </a:prstGeom>
            <a:noFill/>
          </p:spPr>
        </p:pic>
        <p:pic>
          <p:nvPicPr>
            <p:cNvPr id="7" name="Imagen 9" descr="Interfaz de usuario gráfica, Texto&#10;&#10;Descripción generada automáticamente">
              <a:extLst>
                <a:ext uri="{FF2B5EF4-FFF2-40B4-BE49-F238E27FC236}">
                  <a16:creationId xmlns:a16="http://schemas.microsoft.com/office/drawing/2014/main" id="{26F621B7-4294-924E-9FCA-090DC81A95B2}"/>
                </a:ext>
              </a:extLst>
            </p:cNvPr>
            <p:cNvPicPr>
              <a:picLocks noChangeAspect="1"/>
            </p:cNvPicPr>
            <p:nvPr/>
          </p:nvPicPr>
          <p:blipFill>
            <a:blip r:embed="rId4"/>
            <a:stretch>
              <a:fillRect/>
            </a:stretch>
          </p:blipFill>
          <p:spPr>
            <a:xfrm>
              <a:off x="6736009" y="4939620"/>
              <a:ext cx="3444506" cy="720000"/>
            </a:xfrm>
            <a:prstGeom prst="rect">
              <a:avLst/>
            </a:prstGeom>
          </p:spPr>
        </p:pic>
      </p:grpSp>
    </p:spTree>
    <p:extLst>
      <p:ext uri="{BB962C8B-B14F-4D97-AF65-F5344CB8AC3E}">
        <p14:creationId xmlns:p14="http://schemas.microsoft.com/office/powerpoint/2010/main" val="3823428388"/>
      </p:ext>
    </p:extLst>
  </p:cSld>
  <p:clrMapOvr>
    <a:masterClrMapping/>
  </p:clrMapOvr>
</p:sld>
</file>

<file path=ppt/theme/theme1.xml><?xml version="1.0" encoding="utf-8"?>
<a:theme xmlns:a="http://schemas.openxmlformats.org/drawingml/2006/main" name="Tema de Office">
  <a:themeElements>
    <a:clrScheme name="CYPHER">
      <a:dk1>
        <a:srgbClr val="000000"/>
      </a:dk1>
      <a:lt1>
        <a:srgbClr val="FFFFFF"/>
      </a:lt1>
      <a:dk2>
        <a:srgbClr val="39302A"/>
      </a:dk2>
      <a:lt2>
        <a:srgbClr val="E5DEDB"/>
      </a:lt2>
      <a:accent1>
        <a:srgbClr val="023E9A"/>
      </a:accent1>
      <a:accent2>
        <a:srgbClr val="E66C2E"/>
      </a:accent2>
      <a:accent3>
        <a:srgbClr val="F5911E"/>
      </a:accent3>
      <a:accent4>
        <a:srgbClr val="EC7016"/>
      </a:accent4>
      <a:accent5>
        <a:srgbClr val="128285"/>
      </a:accent5>
      <a:accent6>
        <a:srgbClr val="023E9A"/>
      </a:accent6>
      <a:hlink>
        <a:srgbClr val="2998E3"/>
      </a:hlink>
      <a:folHlink>
        <a:srgbClr val="E66C2E"/>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361</TotalTime>
  <Words>216</Words>
  <Application>Microsoft Macintosh PowerPoint</Application>
  <PresentationFormat>Panorámica</PresentationFormat>
  <Paragraphs>22</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Aptos</vt:lpstr>
      <vt:lpstr>Arial</vt:lpstr>
      <vt:lpstr>Corbel</vt:lpstr>
      <vt:lpstr>Daytona</vt:lpstr>
      <vt:lpstr>Tema de Office</vt:lpstr>
      <vt:lpstr>Presentación de PowerPoint</vt:lpstr>
      <vt:lpstr>Presentación de PowerPoint</vt:lpstr>
      <vt:lpstr>Cypher COST Action, CA22151</vt:lpstr>
      <vt:lpstr>WG structure and members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DOMINGO ALVAREZ Patricia</dc:creator>
  <cp:lastModifiedBy>DOMINGO ALVAREZ Patricia</cp:lastModifiedBy>
  <cp:revision>7</cp:revision>
  <dcterms:created xsi:type="dcterms:W3CDTF">2024-04-02T13:04:25Z</dcterms:created>
  <dcterms:modified xsi:type="dcterms:W3CDTF">2024-07-05T13:24:05Z</dcterms:modified>
</cp:coreProperties>
</file>