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40288" cy="42840275"/>
  <p:notesSz cx="30240288" cy="42840275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93" d="100"/>
          <a:sy n="93" d="100"/>
        </p:scale>
        <p:origin x="-6848" y="-19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a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268021" y="1883960"/>
            <a:ext cx="25704244" cy="2628000"/>
          </a:xfrm>
        </p:spPr>
        <p:txBody>
          <a:bodyPr anchor="b">
            <a:noAutofit/>
          </a:bodyPr>
          <a:lstStyle>
            <a:lvl1pPr algn="ctr">
              <a:defRPr sz="9600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780035" y="4675245"/>
            <a:ext cx="22680216" cy="1080000"/>
          </a:xfrm>
        </p:spPr>
        <p:txBody>
          <a:bodyPr/>
          <a:lstStyle>
            <a:lvl1pPr marL="0" indent="0" algn="ctr">
              <a:buNone/>
              <a:defRPr sz="6000"/>
            </a:lvl1pPr>
            <a:lvl2pPr marL="1512006" indent="0" algn="ctr">
              <a:buNone/>
              <a:defRPr sz="6600"/>
            </a:lvl2pPr>
            <a:lvl3pPr marL="3024012" indent="0" algn="ctr">
              <a:buNone/>
              <a:defRPr sz="5950"/>
            </a:lvl3pPr>
            <a:lvl4pPr marL="4536018" indent="0" algn="ctr">
              <a:buNone/>
              <a:defRPr sz="5300"/>
            </a:lvl4pPr>
            <a:lvl5pPr marL="6048024" indent="0" algn="ctr">
              <a:buNone/>
              <a:defRPr sz="5300"/>
            </a:lvl5pPr>
            <a:lvl6pPr marL="7560031" indent="0" algn="ctr">
              <a:buNone/>
              <a:defRPr sz="5300"/>
            </a:lvl6pPr>
            <a:lvl7pPr marL="9072037" indent="0" algn="ctr">
              <a:buNone/>
              <a:defRPr sz="5300"/>
            </a:lvl7pPr>
            <a:lvl8pPr marL="10584043" indent="0" algn="ctr">
              <a:buNone/>
              <a:defRPr sz="5300"/>
            </a:lvl8pPr>
            <a:lvl9pPr marL="12096049" indent="0" algn="ctr">
              <a:buNone/>
              <a:defRPr sz="5300"/>
            </a:lvl9pPr>
          </a:lstStyle>
          <a:p>
            <a:pPr>
              <a:defRPr/>
            </a:pPr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2079020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63D942-9B54-F54F-9D8B-1AB6BD4BC64A}" type="datetimeFigureOut">
              <a:rPr lang="es-ES_tradnl"/>
              <a:t>5/7/24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0017096" y="39706598"/>
            <a:ext cx="10206097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1357203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CDBF65-BA43-3C4E-9717-964C60916C91}" type="slidenum">
              <a:rPr lang="es-ES_tradnl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ítulo y texto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2079020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63D942-9B54-F54F-9D8B-1AB6BD4BC64A}" type="datetimeFigureOut">
              <a:rPr lang="es-ES_tradnl"/>
              <a:t>5/7/24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0017096" y="39706598"/>
            <a:ext cx="10206097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1357203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CDBF65-BA43-3C4E-9717-964C60916C91}" type="slidenum">
              <a:rPr lang="es-ES_tradnl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ítulo vertical y tex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21640708" y="2280848"/>
            <a:ext cx="6520562" cy="36305153"/>
          </a:xfrm>
        </p:spPr>
        <p:txBody>
          <a:bodyPr vert="eaVert"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2079021" y="2280848"/>
            <a:ext cx="19183683" cy="36305153"/>
          </a:xfrm>
        </p:spPr>
        <p:txBody>
          <a:bodyPr vert="eaVert"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2079020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63D942-9B54-F54F-9D8B-1AB6BD4BC64A}" type="datetimeFigureOut">
              <a:rPr lang="es-ES_tradnl"/>
              <a:t>5/7/24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0017096" y="39706598"/>
            <a:ext cx="10206097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1357203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CDBF65-BA43-3C4E-9717-964C60916C91}" type="slidenum">
              <a:rPr lang="es-ES_tradnl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ítulo y objet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2079020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63D942-9B54-F54F-9D8B-1AB6BD4BC64A}" type="datetimeFigureOut">
              <a:rPr lang="es-ES_tradnl"/>
              <a:t>5/7/24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0017096" y="39706598"/>
            <a:ext cx="10206097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1357203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CDBF65-BA43-3C4E-9717-964C60916C91}" type="slidenum">
              <a:rPr lang="es-ES_tradnl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Encabezado de secció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63272" y="10680331"/>
            <a:ext cx="26082248" cy="17820361"/>
          </a:xfrm>
        </p:spPr>
        <p:txBody>
          <a:bodyPr anchor="b"/>
          <a:lstStyle>
            <a:lvl1pPr>
              <a:defRPr sz="19850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272" y="28669280"/>
            <a:ext cx="26082248" cy="9371307"/>
          </a:xfrm>
        </p:spPr>
        <p:txBody>
          <a:bodyPr/>
          <a:lstStyle>
            <a:lvl1pPr marL="0" indent="0">
              <a:buNone/>
              <a:defRPr sz="7950">
                <a:solidFill>
                  <a:schemeClr val="tx1">
                    <a:tint val="82000"/>
                  </a:schemeClr>
                </a:solidFill>
              </a:defRPr>
            </a:lvl1pPr>
            <a:lvl2pPr marL="1512006" indent="0">
              <a:buNone/>
              <a:defRPr sz="6600">
                <a:solidFill>
                  <a:schemeClr val="tx1">
                    <a:tint val="82000"/>
                  </a:schemeClr>
                </a:solidFill>
              </a:defRPr>
            </a:lvl2pPr>
            <a:lvl3pPr marL="3024012" indent="0">
              <a:buNone/>
              <a:defRPr sz="5950">
                <a:solidFill>
                  <a:schemeClr val="tx1">
                    <a:tint val="82000"/>
                  </a:schemeClr>
                </a:solidFill>
              </a:defRPr>
            </a:lvl3pPr>
            <a:lvl4pPr marL="4536018" indent="0">
              <a:buNone/>
              <a:defRPr sz="5300">
                <a:solidFill>
                  <a:schemeClr val="tx1">
                    <a:tint val="82000"/>
                  </a:schemeClr>
                </a:solidFill>
              </a:defRPr>
            </a:lvl4pPr>
            <a:lvl5pPr marL="6048024" indent="0">
              <a:buNone/>
              <a:defRPr sz="5300">
                <a:solidFill>
                  <a:schemeClr val="tx1">
                    <a:tint val="82000"/>
                  </a:schemeClr>
                </a:solidFill>
              </a:defRPr>
            </a:lvl5pPr>
            <a:lvl6pPr marL="7560031" indent="0">
              <a:buNone/>
              <a:defRPr sz="5300">
                <a:solidFill>
                  <a:schemeClr val="tx1">
                    <a:tint val="82000"/>
                  </a:schemeClr>
                </a:solidFill>
              </a:defRPr>
            </a:lvl6pPr>
            <a:lvl7pPr marL="9072037" indent="0">
              <a:buNone/>
              <a:defRPr sz="5300">
                <a:solidFill>
                  <a:schemeClr val="tx1">
                    <a:tint val="82000"/>
                  </a:schemeClr>
                </a:solidFill>
              </a:defRPr>
            </a:lvl7pPr>
            <a:lvl8pPr marL="10584043" indent="0">
              <a:buNone/>
              <a:defRPr sz="5300">
                <a:solidFill>
                  <a:schemeClr val="tx1">
                    <a:tint val="82000"/>
                  </a:schemeClr>
                </a:solidFill>
              </a:defRPr>
            </a:lvl8pPr>
            <a:lvl9pPr marL="12096049" indent="0">
              <a:buNone/>
              <a:defRPr sz="53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2079020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63D942-9B54-F54F-9D8B-1AB6BD4BC64A}" type="datetimeFigureOut">
              <a:rPr lang="es-ES_tradnl"/>
              <a:t>5/7/24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0017096" y="39706598"/>
            <a:ext cx="10206097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1357203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CDBF65-BA43-3C4E-9717-964C60916C91}" type="slidenum">
              <a:rPr lang="es-ES_tradnl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os objet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079020" y="11404240"/>
            <a:ext cx="12852122" cy="27181761"/>
          </a:xfrm>
        </p:spPr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5309146" y="11404240"/>
            <a:ext cx="12852122" cy="27181761"/>
          </a:xfrm>
        </p:spPr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079020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63D942-9B54-F54F-9D8B-1AB6BD4BC64A}" type="datetimeFigureOut">
              <a:rPr lang="es-ES_tradnl"/>
              <a:t>5/7/24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10017096" y="39706598"/>
            <a:ext cx="10206097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21357203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CDBF65-BA43-3C4E-9717-964C60916C91}" type="slidenum">
              <a:rPr lang="es-ES_tradnl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ció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82959" y="2280857"/>
            <a:ext cx="26082248" cy="8280472"/>
          </a:xfrm>
        </p:spPr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82962" y="10501820"/>
            <a:ext cx="12793057" cy="5146780"/>
          </a:xfrm>
        </p:spPr>
        <p:txBody>
          <a:bodyPr anchor="b"/>
          <a:lstStyle>
            <a:lvl1pPr marL="0" indent="0">
              <a:buNone/>
              <a:defRPr sz="7950" b="1"/>
            </a:lvl1pPr>
            <a:lvl2pPr marL="1512006" indent="0">
              <a:buNone/>
              <a:defRPr sz="6600" b="1"/>
            </a:lvl2pPr>
            <a:lvl3pPr marL="3024012" indent="0">
              <a:buNone/>
              <a:defRPr sz="5950" b="1"/>
            </a:lvl3pPr>
            <a:lvl4pPr marL="4536018" indent="0">
              <a:buNone/>
              <a:defRPr sz="5300" b="1"/>
            </a:lvl4pPr>
            <a:lvl5pPr marL="6048024" indent="0">
              <a:buNone/>
              <a:defRPr sz="5300" b="1"/>
            </a:lvl5pPr>
            <a:lvl6pPr marL="7560031" indent="0">
              <a:buNone/>
              <a:defRPr sz="5300" b="1"/>
            </a:lvl6pPr>
            <a:lvl7pPr marL="9072037" indent="0">
              <a:buNone/>
              <a:defRPr sz="5300" b="1"/>
            </a:lvl7pPr>
            <a:lvl8pPr marL="10584043" indent="0">
              <a:buNone/>
              <a:defRPr sz="5300" b="1"/>
            </a:lvl8pPr>
            <a:lvl9pPr marL="12096049" indent="0">
              <a:buNone/>
              <a:defRPr sz="5300" b="1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082962" y="15648601"/>
            <a:ext cx="12793057" cy="23016734"/>
          </a:xfrm>
        </p:spPr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15309148" y="10501820"/>
            <a:ext cx="12856061" cy="5146780"/>
          </a:xfrm>
        </p:spPr>
        <p:txBody>
          <a:bodyPr anchor="b"/>
          <a:lstStyle>
            <a:lvl1pPr marL="0" indent="0">
              <a:buNone/>
              <a:defRPr sz="7950" b="1"/>
            </a:lvl1pPr>
            <a:lvl2pPr marL="1512006" indent="0">
              <a:buNone/>
              <a:defRPr sz="6600" b="1"/>
            </a:lvl2pPr>
            <a:lvl3pPr marL="3024012" indent="0">
              <a:buNone/>
              <a:defRPr sz="5950" b="1"/>
            </a:lvl3pPr>
            <a:lvl4pPr marL="4536018" indent="0">
              <a:buNone/>
              <a:defRPr sz="5300" b="1"/>
            </a:lvl4pPr>
            <a:lvl5pPr marL="6048024" indent="0">
              <a:buNone/>
              <a:defRPr sz="5300" b="1"/>
            </a:lvl5pPr>
            <a:lvl6pPr marL="7560031" indent="0">
              <a:buNone/>
              <a:defRPr sz="5300" b="1"/>
            </a:lvl6pPr>
            <a:lvl7pPr marL="9072037" indent="0">
              <a:buNone/>
              <a:defRPr sz="5300" b="1"/>
            </a:lvl7pPr>
            <a:lvl8pPr marL="10584043" indent="0">
              <a:buNone/>
              <a:defRPr sz="5300" b="1"/>
            </a:lvl8pPr>
            <a:lvl9pPr marL="12096049" indent="0">
              <a:buNone/>
              <a:defRPr sz="5300" b="1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15309148" y="15648601"/>
            <a:ext cx="12856061" cy="23016734"/>
          </a:xfrm>
        </p:spPr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2079020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63D942-9B54-F54F-9D8B-1AB6BD4BC64A}" type="datetimeFigureOut">
              <a:rPr lang="es-ES_tradnl"/>
              <a:t>5/7/24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10017096" y="39706598"/>
            <a:ext cx="10206097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21357203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CDBF65-BA43-3C4E-9717-964C60916C91}" type="slidenum">
              <a:rPr lang="es-ES_tradnl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olo el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079020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63D942-9B54-F54F-9D8B-1AB6BD4BC64A}" type="datetimeFigureOut">
              <a:rPr lang="es-ES_tradnl"/>
              <a:t>5/7/24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0017096" y="39706598"/>
            <a:ext cx="10206097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21357203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CDBF65-BA43-3C4E-9717-964C60916C91}" type="slidenum">
              <a:rPr lang="es-ES_tradnl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En blanc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2079020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63D942-9B54-F54F-9D8B-1AB6BD4BC64A}" type="datetimeFigureOut">
              <a:rPr lang="es-ES_tradnl"/>
              <a:t>5/7/24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10017096" y="39706598"/>
            <a:ext cx="10206097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1357203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CDBF65-BA43-3C4E-9717-964C60916C91}" type="slidenum">
              <a:rPr lang="es-ES_tradnl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ido con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82959" y="2856018"/>
            <a:ext cx="9753279" cy="9996064"/>
          </a:xfrm>
        </p:spPr>
        <p:txBody>
          <a:bodyPr anchor="b"/>
          <a:lstStyle>
            <a:lvl1pPr>
              <a:defRPr sz="10600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2856061" y="6168216"/>
            <a:ext cx="15309146" cy="30444362"/>
          </a:xfrm>
        </p:spPr>
        <p:txBody>
          <a:bodyPr/>
          <a:lstStyle>
            <a:lvl1pPr>
              <a:defRPr sz="10600"/>
            </a:lvl1pPr>
            <a:lvl2pPr>
              <a:defRPr sz="9250"/>
            </a:lvl2pPr>
            <a:lvl3pPr>
              <a:defRPr sz="795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082959" y="12852082"/>
            <a:ext cx="9753279" cy="23810072"/>
          </a:xfrm>
        </p:spPr>
        <p:txBody>
          <a:bodyPr/>
          <a:lstStyle>
            <a:lvl1pPr marL="0" indent="0">
              <a:buNone/>
              <a:defRPr sz="5300"/>
            </a:lvl1pPr>
            <a:lvl2pPr marL="1512006" indent="0">
              <a:buNone/>
              <a:defRPr sz="4650"/>
            </a:lvl2pPr>
            <a:lvl3pPr marL="3024012" indent="0">
              <a:buNone/>
              <a:defRPr sz="3950"/>
            </a:lvl3pPr>
            <a:lvl4pPr marL="4536018" indent="0">
              <a:buNone/>
              <a:defRPr sz="3300"/>
            </a:lvl4pPr>
            <a:lvl5pPr marL="6048024" indent="0">
              <a:buNone/>
              <a:defRPr sz="3300"/>
            </a:lvl5pPr>
            <a:lvl6pPr marL="7560031" indent="0">
              <a:buNone/>
              <a:defRPr sz="3300"/>
            </a:lvl6pPr>
            <a:lvl7pPr marL="9072037" indent="0">
              <a:buNone/>
              <a:defRPr sz="3300"/>
            </a:lvl7pPr>
            <a:lvl8pPr marL="10584043" indent="0">
              <a:buNone/>
              <a:defRPr sz="3300"/>
            </a:lvl8pPr>
            <a:lvl9pPr marL="12096049" indent="0">
              <a:buNone/>
              <a:defRPr sz="3300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079020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63D942-9B54-F54F-9D8B-1AB6BD4BC64A}" type="datetimeFigureOut">
              <a:rPr lang="es-ES_tradnl"/>
              <a:t>5/7/24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10017096" y="39706598"/>
            <a:ext cx="10206097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21357203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CDBF65-BA43-3C4E-9717-964C60916C91}" type="slidenum">
              <a:rPr lang="es-ES_tradnl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n con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82959" y="2856018"/>
            <a:ext cx="9753279" cy="9996064"/>
          </a:xfrm>
        </p:spPr>
        <p:txBody>
          <a:bodyPr anchor="b"/>
          <a:lstStyle>
            <a:lvl1pPr>
              <a:defRPr sz="10600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12856061" y="6168216"/>
            <a:ext cx="15309146" cy="30444362"/>
          </a:xfrm>
        </p:spPr>
        <p:txBody>
          <a:bodyPr anchor="t"/>
          <a:lstStyle>
            <a:lvl1pPr marL="0" indent="0">
              <a:buNone/>
              <a:defRPr sz="10600"/>
            </a:lvl1pPr>
            <a:lvl2pPr marL="1512006" indent="0">
              <a:buNone/>
              <a:defRPr sz="9250"/>
            </a:lvl2pPr>
            <a:lvl3pPr marL="3024012" indent="0">
              <a:buNone/>
              <a:defRPr sz="7950"/>
            </a:lvl3pPr>
            <a:lvl4pPr marL="4536018" indent="0">
              <a:buNone/>
              <a:defRPr sz="6600"/>
            </a:lvl4pPr>
            <a:lvl5pPr marL="6048024" indent="0">
              <a:buNone/>
              <a:defRPr sz="6600"/>
            </a:lvl5pPr>
            <a:lvl6pPr marL="7560031" indent="0">
              <a:buNone/>
              <a:defRPr sz="6600"/>
            </a:lvl6pPr>
            <a:lvl7pPr marL="9072037" indent="0">
              <a:buNone/>
              <a:defRPr sz="6600"/>
            </a:lvl7pPr>
            <a:lvl8pPr marL="10584043" indent="0">
              <a:buNone/>
              <a:defRPr sz="6600"/>
            </a:lvl8pPr>
            <a:lvl9pPr marL="12096049" indent="0">
              <a:buNone/>
              <a:defRPr sz="6600"/>
            </a:lvl9pPr>
          </a:lstStyle>
          <a:p>
            <a:pPr>
              <a:defRPr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082959" y="12852082"/>
            <a:ext cx="9753279" cy="23810072"/>
          </a:xfrm>
        </p:spPr>
        <p:txBody>
          <a:bodyPr/>
          <a:lstStyle>
            <a:lvl1pPr marL="0" indent="0">
              <a:buNone/>
              <a:defRPr sz="5300"/>
            </a:lvl1pPr>
            <a:lvl2pPr marL="1512006" indent="0">
              <a:buNone/>
              <a:defRPr sz="4650"/>
            </a:lvl2pPr>
            <a:lvl3pPr marL="3024012" indent="0">
              <a:buNone/>
              <a:defRPr sz="3950"/>
            </a:lvl3pPr>
            <a:lvl4pPr marL="4536018" indent="0">
              <a:buNone/>
              <a:defRPr sz="3300"/>
            </a:lvl4pPr>
            <a:lvl5pPr marL="6048024" indent="0">
              <a:buNone/>
              <a:defRPr sz="3300"/>
            </a:lvl5pPr>
            <a:lvl6pPr marL="7560031" indent="0">
              <a:buNone/>
              <a:defRPr sz="3300"/>
            </a:lvl6pPr>
            <a:lvl7pPr marL="9072037" indent="0">
              <a:buNone/>
              <a:defRPr sz="3300"/>
            </a:lvl7pPr>
            <a:lvl8pPr marL="10584043" indent="0">
              <a:buNone/>
              <a:defRPr sz="3300"/>
            </a:lvl8pPr>
            <a:lvl9pPr marL="12096049" indent="0">
              <a:buNone/>
              <a:defRPr sz="3300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079020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63D942-9B54-F54F-9D8B-1AB6BD4BC64A}" type="datetimeFigureOut">
              <a:rPr lang="es-ES_tradnl"/>
              <a:t>5/7/24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10017096" y="39706598"/>
            <a:ext cx="10206097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21357203" y="39706598"/>
            <a:ext cx="6804065" cy="228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CDBF65-BA43-3C4E-9717-964C60916C91}" type="slidenum">
              <a:rPr lang="es-ES_tradnl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 userDrawn="1"/>
        </p:nvSpPr>
        <p:spPr bwMode="auto">
          <a:xfrm>
            <a:off x="0" y="39240274"/>
            <a:ext cx="30240288" cy="360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6" name="Rectángulo 15"/>
          <p:cNvSpPr/>
          <p:nvPr userDrawn="1"/>
        </p:nvSpPr>
        <p:spPr bwMode="auto">
          <a:xfrm>
            <a:off x="0" y="0"/>
            <a:ext cx="30240288" cy="18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257087" y="1868835"/>
            <a:ext cx="25726114" cy="262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57087" y="4681702"/>
            <a:ext cx="25726114" cy="10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 lang="en-US"/>
          </a:p>
        </p:txBody>
      </p:sp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-29852"/>
            <a:ext cx="1800000" cy="1800000"/>
          </a:xfrm>
          <a:prstGeom prst="rect">
            <a:avLst/>
          </a:prstGeom>
        </p:spPr>
      </p:pic>
      <p:sp>
        <p:nvSpPr>
          <p:cNvPr id="34" name="Rectángulo 33"/>
          <p:cNvSpPr/>
          <p:nvPr userDrawn="1"/>
        </p:nvSpPr>
        <p:spPr bwMode="auto">
          <a:xfrm>
            <a:off x="0" y="5832392"/>
            <a:ext cx="30240288" cy="23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5" name="Title Placeholder 1"/>
          <p:cNvSpPr txBox="1"/>
          <p:nvPr userDrawn="1"/>
        </p:nvSpPr>
        <p:spPr bwMode="auto">
          <a:xfrm>
            <a:off x="2257087" y="6682633"/>
            <a:ext cx="12747051" cy="1489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3024012">
              <a:lnSpc>
                <a:spcPct val="900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200"/>
              </a:spcBef>
              <a:defRPr/>
            </a:pPr>
            <a:r>
              <a:rPr lang="es-ES" sz="8800" b="0" i="0">
                <a:solidFill>
                  <a:schemeClr val="bg1"/>
                </a:solidFill>
                <a:latin typeface="Daytona Condensed Light"/>
              </a:rPr>
              <a:t>Abstract</a:t>
            </a:r>
            <a:endParaRPr lang="en-US" sz="8800" b="0" i="0">
              <a:solidFill>
                <a:schemeClr val="bg1"/>
              </a:solidFill>
              <a:latin typeface="Daytona Condensed Light"/>
            </a:endParaRPr>
          </a:p>
        </p:txBody>
      </p:sp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22790847" y="-304495"/>
            <a:ext cx="4987707" cy="2340000"/>
          </a:xfrm>
          <a:prstGeom prst="rect">
            <a:avLst/>
          </a:prstGeom>
        </p:spPr>
      </p:pic>
      <p:sp>
        <p:nvSpPr>
          <p:cNvPr id="4" name="Title Placeholder 1"/>
          <p:cNvSpPr txBox="1"/>
          <p:nvPr userDrawn="1"/>
        </p:nvSpPr>
        <p:spPr bwMode="auto">
          <a:xfrm>
            <a:off x="2016675" y="102800"/>
            <a:ext cx="8231715" cy="4332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3024012">
              <a:lnSpc>
                <a:spcPct val="900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200"/>
              </a:spcBef>
              <a:defRPr/>
            </a:pPr>
            <a:r>
              <a:rPr lang="es-ES" sz="2800" b="0" i="0">
                <a:solidFill>
                  <a:schemeClr val="bg1"/>
                </a:solidFill>
                <a:latin typeface="Daytona Condensed Light"/>
              </a:rPr>
              <a:t>CA22151</a:t>
            </a:r>
            <a:endParaRPr lang="en-US" sz="2800" b="0" i="0">
              <a:solidFill>
                <a:schemeClr val="bg1"/>
              </a:solidFill>
              <a:latin typeface="Daytona Condensed Light"/>
            </a:endParaRPr>
          </a:p>
        </p:txBody>
      </p:sp>
      <p:pic>
        <p:nvPicPr>
          <p:cNvPr id="6" name="Imagen 5" descr="Forma&#10;&#10;Descripción generada automáticamente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27983201" y="-34495"/>
            <a:ext cx="1775566" cy="180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24012">
        <a:lnSpc>
          <a:spcPct val="90000"/>
        </a:lnSpc>
        <a:spcBef>
          <a:spcPts val="0"/>
        </a:spcBef>
        <a:buNone/>
        <a:defRPr sz="96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ctr" defTabSz="3024012">
        <a:lnSpc>
          <a:spcPct val="90000"/>
        </a:lnSpc>
        <a:spcBef>
          <a:spcPts val="3307"/>
        </a:spcBef>
        <a:buFont typeface="Arial"/>
        <a:buNone/>
        <a:defRPr sz="6000">
          <a:solidFill>
            <a:schemeClr val="accent6"/>
          </a:solidFill>
          <a:latin typeface="+mn-lt"/>
          <a:ea typeface="+mn-ea"/>
          <a:cs typeface="+mn-cs"/>
        </a:defRPr>
      </a:lvl1pPr>
      <a:lvl2pPr marL="1512006" indent="0" algn="l" defTabSz="3024012">
        <a:lnSpc>
          <a:spcPct val="90000"/>
        </a:lnSpc>
        <a:spcBef>
          <a:spcPts val="1654"/>
        </a:spcBef>
        <a:buFont typeface="Arial"/>
        <a:buNone/>
        <a:defRPr sz="6000">
          <a:solidFill>
            <a:schemeClr val="tx1"/>
          </a:solidFill>
          <a:latin typeface="+mn-lt"/>
          <a:ea typeface="+mn-ea"/>
          <a:cs typeface="+mn-cs"/>
        </a:defRPr>
      </a:lvl2pPr>
      <a:lvl3pPr marL="3024012" indent="0" algn="l" defTabSz="3024012">
        <a:lnSpc>
          <a:spcPct val="90000"/>
        </a:lnSpc>
        <a:spcBef>
          <a:spcPts val="1654"/>
        </a:spcBef>
        <a:buFont typeface="Arial"/>
        <a:buNone/>
        <a:defRPr sz="6000">
          <a:solidFill>
            <a:schemeClr val="tx1"/>
          </a:solidFill>
          <a:latin typeface="+mn-lt"/>
          <a:ea typeface="+mn-ea"/>
          <a:cs typeface="+mn-cs"/>
        </a:defRPr>
      </a:lvl3pPr>
      <a:lvl4pPr marL="4536018" indent="0" algn="l" defTabSz="3024012">
        <a:lnSpc>
          <a:spcPct val="90000"/>
        </a:lnSpc>
        <a:spcBef>
          <a:spcPts val="1654"/>
        </a:spcBef>
        <a:buFont typeface="Arial"/>
        <a:buNone/>
        <a:defRPr sz="6000">
          <a:solidFill>
            <a:schemeClr val="tx1"/>
          </a:solidFill>
          <a:latin typeface="+mn-lt"/>
          <a:ea typeface="+mn-ea"/>
          <a:cs typeface="+mn-cs"/>
        </a:defRPr>
      </a:lvl4pPr>
      <a:lvl5pPr marL="6048025" indent="0" algn="l" defTabSz="3024012">
        <a:lnSpc>
          <a:spcPct val="90000"/>
        </a:lnSpc>
        <a:spcBef>
          <a:spcPts val="1654"/>
        </a:spcBef>
        <a:buFont typeface="Arial"/>
        <a:buNone/>
        <a:defRPr sz="60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>
        <a:lnSpc>
          <a:spcPct val="90000"/>
        </a:lnSpc>
        <a:spcBef>
          <a:spcPts val="1654"/>
        </a:spcBef>
        <a:buFont typeface="Arial"/>
        <a:buChar char="•"/>
        <a:defRPr sz="595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>
        <a:lnSpc>
          <a:spcPct val="90000"/>
        </a:lnSpc>
        <a:spcBef>
          <a:spcPts val="1654"/>
        </a:spcBef>
        <a:buFont typeface="Arial"/>
        <a:buChar char="•"/>
        <a:defRPr sz="595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>
        <a:lnSpc>
          <a:spcPct val="90000"/>
        </a:lnSpc>
        <a:spcBef>
          <a:spcPts val="1654"/>
        </a:spcBef>
        <a:buFont typeface="Arial"/>
        <a:buChar char="•"/>
        <a:defRPr sz="5950">
          <a:solidFill>
            <a:schemeClr val="tx1"/>
          </a:solidFill>
          <a:latin typeface="+mn-lt"/>
          <a:ea typeface="+mn-ea"/>
          <a:cs typeface="+mn-cs"/>
        </a:defRPr>
      </a:lvl8pPr>
      <a:lvl9pPr marL="12852051" indent="-756003" algn="l" defTabSz="3024012">
        <a:lnSpc>
          <a:spcPct val="90000"/>
        </a:lnSpc>
        <a:spcBef>
          <a:spcPts val="1654"/>
        </a:spcBef>
        <a:buFont typeface="Arial"/>
        <a:buChar char="•"/>
        <a:defRPr sz="59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>
        <a:defRPr sz="59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ctrTitle"/>
          </p:nvPr>
        </p:nvSpPr>
        <p:spPr bwMode="auto">
          <a:xfrm>
            <a:off x="2268021" y="1780764"/>
            <a:ext cx="25704244" cy="260835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s-ES_tradnl" sz="9600"/>
              <a:t>Title</a:t>
            </a: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 bwMode="auto">
          <a:xfrm>
            <a:off x="3780035" y="4389121"/>
            <a:ext cx="22680216" cy="1389888"/>
          </a:xfrm>
        </p:spPr>
        <p:txBody>
          <a:bodyPr anchor="ctr"/>
          <a:lstStyle/>
          <a:p>
            <a:pPr>
              <a:defRPr/>
            </a:pPr>
            <a:r>
              <a:rPr lang="es-ES_tradnl" sz="6000"/>
              <a:t>Author</a:t>
            </a:r>
          </a:p>
        </p:txBody>
      </p:sp>
      <p:sp>
        <p:nvSpPr>
          <p:cNvPr id="12" name="CuadroTexto 11"/>
          <p:cNvSpPr txBox="1"/>
          <p:nvPr/>
        </p:nvSpPr>
        <p:spPr bwMode="auto">
          <a:xfrm>
            <a:off x="403860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s-ES_tradnl"/>
          </a:p>
        </p:txBody>
      </p:sp>
      <p:sp>
        <p:nvSpPr>
          <p:cNvPr id="13" name="Subtítulo 10"/>
          <p:cNvSpPr txBox="1"/>
          <p:nvPr/>
        </p:nvSpPr>
        <p:spPr bwMode="auto">
          <a:xfrm>
            <a:off x="855761" y="39328577"/>
            <a:ext cx="21326677" cy="35116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3024012">
              <a:lnSpc>
                <a:spcPct val="90000"/>
              </a:lnSpc>
              <a:spcBef>
                <a:spcPts val="3307"/>
              </a:spcBef>
              <a:buFont typeface="Arial"/>
              <a:buNone/>
              <a:defRPr sz="79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6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ES_tradnl" sz="4000" dirty="0" err="1">
                <a:solidFill>
                  <a:schemeClr val="bg1"/>
                </a:solidFill>
              </a:rPr>
              <a:t>Biblography</a:t>
            </a:r>
            <a:endParaRPr lang="es-ES_tradnl" sz="4000" dirty="0">
              <a:solidFill>
                <a:schemeClr val="bg1"/>
              </a:solidFill>
            </a:endParaRPr>
          </a:p>
        </p:txBody>
      </p:sp>
      <p:sp>
        <p:nvSpPr>
          <p:cNvPr id="16" name="Subtítulo 10"/>
          <p:cNvSpPr txBox="1"/>
          <p:nvPr/>
        </p:nvSpPr>
        <p:spPr bwMode="auto">
          <a:xfrm>
            <a:off x="855760" y="8319575"/>
            <a:ext cx="28528765" cy="1389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024012">
              <a:lnSpc>
                <a:spcPct val="90000"/>
              </a:lnSpc>
              <a:spcBef>
                <a:spcPts val="3307"/>
              </a:spcBef>
              <a:buFont typeface="Arial"/>
              <a:buNone/>
              <a:defRPr sz="6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6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ES_tradnl">
                <a:solidFill>
                  <a:schemeClr val="tx1"/>
                </a:solidFill>
              </a:rPr>
              <a:t>Minimum text size: 20pt</a:t>
            </a:r>
            <a:endParaRPr/>
          </a:p>
        </p:txBody>
      </p:sp>
      <p:sp>
        <p:nvSpPr>
          <p:cNvPr id="3" name="Title Placeholder 1"/>
          <p:cNvSpPr txBox="1"/>
          <p:nvPr/>
        </p:nvSpPr>
        <p:spPr bwMode="auto">
          <a:xfrm>
            <a:off x="1960285" y="484242"/>
            <a:ext cx="17353918" cy="148975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87500" lnSpcReduction="20000"/>
          </a:bodyPr>
          <a:lstStyle>
            <a:lvl1pPr algn="l" defTabSz="3024012">
              <a:lnSpc>
                <a:spcPct val="900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200"/>
              </a:spcBef>
              <a:defRPr/>
            </a:pPr>
            <a:r>
              <a:rPr lang="es-ES" sz="11500" b="0" i="0">
                <a:solidFill>
                  <a:schemeClr val="bg1"/>
                </a:solidFill>
                <a:latin typeface="Daytona Condensed Light"/>
              </a:rPr>
              <a:t>CYPHER’s EVENT NAME</a:t>
            </a:r>
            <a:endParaRPr lang="en-US" sz="11500" b="0" i="0">
              <a:solidFill>
                <a:schemeClr val="bg1"/>
              </a:solidFill>
              <a:latin typeface="Daytona Condensed Light"/>
            </a:endParaRPr>
          </a:p>
        </p:txBody>
      </p:sp>
      <p:sp>
        <p:nvSpPr>
          <p:cNvPr id="7" name="Text Placeholder 2"/>
          <p:cNvSpPr txBox="1"/>
          <p:nvPr/>
        </p:nvSpPr>
        <p:spPr bwMode="auto">
          <a:xfrm>
            <a:off x="2257087" y="5908869"/>
            <a:ext cx="25726114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024012">
              <a:lnSpc>
                <a:spcPct val="90000"/>
              </a:lnSpc>
              <a:spcBef>
                <a:spcPts val="3307"/>
              </a:spcBef>
              <a:buFont typeface="Arial"/>
              <a:buNone/>
              <a:defRPr sz="6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512006" indent="0" algn="l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6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l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6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l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6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5" indent="0" algn="l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6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6034" indent="-756003" algn="l" defTabSz="3024012">
              <a:lnSpc>
                <a:spcPct val="90000"/>
              </a:lnSpc>
              <a:spcBef>
                <a:spcPts val="1654"/>
              </a:spcBef>
              <a:buFont typeface="Arial"/>
              <a:buChar char="•"/>
              <a:defRPr sz="5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8040" indent="-756003" algn="l" defTabSz="3024012">
              <a:lnSpc>
                <a:spcPct val="90000"/>
              </a:lnSpc>
              <a:spcBef>
                <a:spcPts val="1654"/>
              </a:spcBef>
              <a:buFont typeface="Arial"/>
              <a:buChar char="•"/>
              <a:defRPr sz="5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0046" indent="-756003" algn="l" defTabSz="3024012">
              <a:lnSpc>
                <a:spcPct val="90000"/>
              </a:lnSpc>
              <a:spcBef>
                <a:spcPts val="1654"/>
              </a:spcBef>
              <a:buFont typeface="Arial"/>
              <a:buChar char="•"/>
              <a:defRPr sz="5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2051" indent="-756003" algn="l" defTabSz="3024012">
              <a:lnSpc>
                <a:spcPct val="90000"/>
              </a:lnSpc>
              <a:spcBef>
                <a:spcPts val="1654"/>
              </a:spcBef>
              <a:buFont typeface="Arial"/>
              <a:buChar char="•"/>
              <a:defRPr sz="5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s-ES" sz="4000">
                <a:solidFill>
                  <a:schemeClr val="bg1"/>
                </a:solidFill>
                <a:latin typeface="Daytona"/>
              </a:rPr>
              <a:t>WGX – Working Group Name</a:t>
            </a:r>
            <a:endParaRPr lang="en-US" sz="4000">
              <a:solidFill>
                <a:schemeClr val="bg1"/>
              </a:solidFill>
              <a:latin typeface="Daytona"/>
            </a:endParaRPr>
          </a:p>
        </p:txBody>
      </p:sp>
      <p:sp>
        <p:nvSpPr>
          <p:cNvPr id="2" name="Subtítulo 10">
            <a:extLst>
              <a:ext uri="{FF2B5EF4-FFF2-40B4-BE49-F238E27FC236}">
                <a16:creationId xmlns:a16="http://schemas.microsoft.com/office/drawing/2014/main" id="{97A4954B-1682-D8C6-8BBB-9BE7902D9772}"/>
              </a:ext>
            </a:extLst>
          </p:cNvPr>
          <p:cNvSpPr txBox="1"/>
          <p:nvPr/>
        </p:nvSpPr>
        <p:spPr bwMode="auto">
          <a:xfrm>
            <a:off x="22320952" y="39342347"/>
            <a:ext cx="6912760" cy="338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3024012">
              <a:lnSpc>
                <a:spcPct val="90000"/>
              </a:lnSpc>
              <a:spcBef>
                <a:spcPts val="3307"/>
              </a:spcBef>
              <a:buFont typeface="Arial"/>
              <a:buNone/>
              <a:defRPr sz="79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6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>
              <a:lnSpc>
                <a:spcPct val="90000"/>
              </a:lnSpc>
              <a:spcBef>
                <a:spcPts val="1654"/>
              </a:spcBef>
              <a:buFont typeface="Arial"/>
              <a:buNone/>
              <a:defRPr sz="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4000" b="1" u="sng" dirty="0" err="1">
                <a:solidFill>
                  <a:schemeClr val="bg1"/>
                </a:solidFill>
              </a:rPr>
              <a:t>Acknowledgments</a:t>
            </a:r>
            <a:r>
              <a:rPr lang="es-ES_tradnl" sz="4000" b="1" u="sng" dirty="0">
                <a:solidFill>
                  <a:schemeClr val="bg1"/>
                </a:solidFill>
              </a:rPr>
              <a:t>: </a:t>
            </a:r>
            <a:r>
              <a:rPr lang="en-US" sz="4000" b="0" i="0" u="none" strike="noStrike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The support of the COST Action CYPHER CA22151 and of the European Cooperation in Science and Technology (COST) association is acknowledged.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E3CB492-32B5-44A9-16C0-90BABC2E1871}"/>
              </a:ext>
            </a:extLst>
          </p:cNvPr>
          <p:cNvCxnSpPr>
            <a:cxnSpLocks/>
          </p:cNvCxnSpPr>
          <p:nvPr/>
        </p:nvCxnSpPr>
        <p:spPr bwMode="auto">
          <a:xfrm>
            <a:off x="22251696" y="39214650"/>
            <a:ext cx="0" cy="351169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YPHER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23E9A"/>
      </a:accent1>
      <a:accent2>
        <a:srgbClr val="E66C2E"/>
      </a:accent2>
      <a:accent3>
        <a:srgbClr val="F5911E"/>
      </a:accent3>
      <a:accent4>
        <a:srgbClr val="EC7016"/>
      </a:accent4>
      <a:accent5>
        <a:srgbClr val="128285"/>
      </a:accent5>
      <a:accent6>
        <a:srgbClr val="023E9A"/>
      </a:accent6>
      <a:hlink>
        <a:srgbClr val="2998E3"/>
      </a:hlink>
      <a:folHlink>
        <a:srgbClr val="E66C2E"/>
      </a:folHlink>
    </a:clrScheme>
    <a:fontScheme name="Tema de 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Tema d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42</Words>
  <Application>Microsoft Macintosh PowerPoint</Application>
  <DocSecurity>0</DocSecurity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Corbel</vt:lpstr>
      <vt:lpstr>Daytona</vt:lpstr>
      <vt:lpstr>Daytona Condensed Light</vt:lpstr>
      <vt:lpstr>Tema de Office</vt:lpstr>
      <vt:lpstr>Title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DOMINGO ALVAREZ Patricia</dc:creator>
  <cp:keywords/>
  <dc:description/>
  <cp:lastModifiedBy>DOMINGO ALVAREZ Patricia</cp:lastModifiedBy>
  <cp:revision>11</cp:revision>
  <dcterms:created xsi:type="dcterms:W3CDTF">2024-03-20T08:02:04Z</dcterms:created>
  <dcterms:modified xsi:type="dcterms:W3CDTF">2024-07-05T12:52:58Z</dcterms:modified>
  <cp:category/>
  <dc:identifier/>
  <cp:contentStatus/>
  <dc:language/>
  <cp:version/>
</cp:coreProperties>
</file>